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4" r:id="rId8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8335-1FED-4C61-A1D6-EC2BFE8212E6}" type="datetimeFigureOut">
              <a:rPr lang="pl-PL" smtClean="0"/>
              <a:t>2018-03-07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B4E8-716C-4325-BCF7-24052C509F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0474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8335-1FED-4C61-A1D6-EC2BFE8212E6}" type="datetimeFigureOut">
              <a:rPr lang="pl-PL" smtClean="0"/>
              <a:t>2018-03-07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B4E8-716C-4325-BCF7-24052C509F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349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8335-1FED-4C61-A1D6-EC2BFE8212E6}" type="datetimeFigureOut">
              <a:rPr lang="pl-PL" smtClean="0"/>
              <a:t>2018-03-07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B4E8-716C-4325-BCF7-24052C509F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263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8335-1FED-4C61-A1D6-EC2BFE8212E6}" type="datetimeFigureOut">
              <a:rPr lang="pl-PL" smtClean="0"/>
              <a:t>2018-03-07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B4E8-716C-4325-BCF7-24052C509F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1099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8335-1FED-4C61-A1D6-EC2BFE8212E6}" type="datetimeFigureOut">
              <a:rPr lang="pl-PL" smtClean="0"/>
              <a:t>2018-03-07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B4E8-716C-4325-BCF7-24052C509F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713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8335-1FED-4C61-A1D6-EC2BFE8212E6}" type="datetimeFigureOut">
              <a:rPr lang="pl-PL" smtClean="0"/>
              <a:t>2018-03-07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B4E8-716C-4325-BCF7-24052C509F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897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8335-1FED-4C61-A1D6-EC2BFE8212E6}" type="datetimeFigureOut">
              <a:rPr lang="pl-PL" smtClean="0"/>
              <a:t>2018-03-07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B4E8-716C-4325-BCF7-24052C509F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299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8335-1FED-4C61-A1D6-EC2BFE8212E6}" type="datetimeFigureOut">
              <a:rPr lang="pl-PL" smtClean="0"/>
              <a:t>2018-03-07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B4E8-716C-4325-BCF7-24052C509F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186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8335-1FED-4C61-A1D6-EC2BFE8212E6}" type="datetimeFigureOut">
              <a:rPr lang="pl-PL" smtClean="0"/>
              <a:t>2018-03-07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B4E8-716C-4325-BCF7-24052C509F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2422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8335-1FED-4C61-A1D6-EC2BFE8212E6}" type="datetimeFigureOut">
              <a:rPr lang="pl-PL" smtClean="0"/>
              <a:t>2018-03-07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B4E8-716C-4325-BCF7-24052C509F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6817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8335-1FED-4C61-A1D6-EC2BFE8212E6}" type="datetimeFigureOut">
              <a:rPr lang="pl-PL" smtClean="0"/>
              <a:t>2018-03-07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B4E8-716C-4325-BCF7-24052C509F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442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78335-1FED-4C61-A1D6-EC2BFE8212E6}" type="datetimeFigureOut">
              <a:rPr lang="pl-PL" smtClean="0"/>
              <a:t>2018-03-07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6B4E8-716C-4325-BCF7-24052C509F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0411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121454"/>
            <a:ext cx="1249363" cy="163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363" y="6296690"/>
            <a:ext cx="7894637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Kształcenie zawodowe, koordynacja</a:t>
            </a:r>
            <a:b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  współpraca z pracodawcami</a:t>
            </a:r>
            <a:endParaRPr lang="pl-PL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73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121454"/>
            <a:ext cx="1249363" cy="163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363" y="6296690"/>
            <a:ext cx="7894637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323528" y="836712"/>
            <a:ext cx="849694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Pracodawcy w kształceniu zawodowym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pracodawcy włączeni w projektowanie, realizację</a:t>
            </a:r>
            <a:b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ocenę efektów kształcenia zawodowego poprzez  m.in.:</a:t>
            </a:r>
          </a:p>
          <a:p>
            <a:pPr algn="just"/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wskazanie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zapotrzebowania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 zawody w przyszłości</a:t>
            </a:r>
          </a:p>
          <a:p>
            <a:pPr algn="just"/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klasy patronackie  objęte patronatem  konkretnej firmy działających w regionie</a:t>
            </a:r>
          </a:p>
          <a:p>
            <a:pPr algn="just"/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praktyczną  naukę zawodu realizowaną głównie w rzeczywistych warunkach</a:t>
            </a:r>
          </a:p>
          <a:p>
            <a:pPr algn="just"/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Dążymy do tego, aby :</a:t>
            </a:r>
          </a:p>
          <a:p>
            <a:pPr algn="just"/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ształcenie zawodowe efektywnie i  trafnie przygotowywało do zawodu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dpowiadało lokalnym i regionalnym potrzebom rynku pracy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yło tworzone we  współpracy z pracodawcami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zieci i ich rodzice byli przekonani, że warto uczyć się zawodu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zkoła była otwarta i elastyczna, reagująca na potrzeby lokalnego i regionalnego rynku pracy.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805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121454"/>
            <a:ext cx="1249363" cy="163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363" y="6296690"/>
            <a:ext cx="7894637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179512" y="117693"/>
            <a:ext cx="871296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Powołanie Rady Dyrektorów Szkół Zawodowych</a:t>
            </a:r>
          </a:p>
          <a:p>
            <a:pPr algn="ctr"/>
            <a:endParaRPr lang="pl-PL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stycznia 2018 r.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Minister Edukacji Narodowej Pani Anna Zalewska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wręczyła 42 dyrektorom szkół zawodowych z całej Polski akty powołania do Rady Dyrektorów Szkół Zawodowych.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Rada jest ciałem opiniodawczo – doradczym Minister Edukacji, w której skład wchodzą dyrektorzy szkół prowadzących kształcenie zawodowe (techników i branżowych szkół I stopnia) reprezentujący różne branże. Z województwa opolskiego członkami Rady Dyrektorów Szkół Zawodowych zostali:</a:t>
            </a:r>
            <a:b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Urszula Więcek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– dyrektor Zespołu Szkół nr 1 im. Powstańców Śląskich w Kędzierzynie Koźlu,</a:t>
            </a:r>
            <a:b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Ireneusz Wiśniewski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dyrektor Centrum Kształcenia Praktycznego i Ustawicznego w Kędzierzynie-Koźlu,</a:t>
            </a:r>
            <a:b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Jacek </a:t>
            </a:r>
            <a:r>
              <a:rPr lang="pl-PL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Pietroszek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dyrektor Zespołu Szkół Rolniczych im. Tadeusza Kościuszki w Namysłowie,</a:t>
            </a:r>
            <a:b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Elżbieta Galus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dyrektor Specjalnego Ośrodka Szkolno-Wychowawczego im. Bolesława Prusa </a:t>
            </a:r>
            <a:b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Grodkowie.</a:t>
            </a:r>
            <a:b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Członkowie Rady to liderzy, którzy będą:</a:t>
            </a:r>
            <a:b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promować dobre praktyki w kontaktach ze środowiskiem  pracodawców, </a:t>
            </a:r>
            <a:b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proponować zmiany w kształceniu zawodowym, w tym w tworzeniu rozwiązań </a:t>
            </a:r>
            <a:r>
              <a:rPr lang="pl-PL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organizacyjno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prawnych,</a:t>
            </a:r>
            <a:b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będą brali udział w prowadzeniu wstępnych konsultacji nowych rozwiązań w środowisku dyrektorów szkół i współpracujących z nimi pracodawców.</a:t>
            </a:r>
            <a:b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Jednym z działań Rady będzie aktywny udział jej członków w działaniach promujących szkolnictwo zawodowe, w szczególności w środowisku pracodawców.</a:t>
            </a:r>
            <a:b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05440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121454"/>
            <a:ext cx="1249363" cy="163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363" y="6296690"/>
            <a:ext cx="7894637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467544" y="980728"/>
            <a:ext cx="806489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okresie od października 2017 r.  do styczna bieżącego roku  odbył się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Cykl seminariów branżowych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udziałem Minister Edukacji Narodowej Pani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Anny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Zalewskiej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Wiceminister Edukacji Narodowej Pani Marzeny </a:t>
            </a:r>
            <a:r>
              <a:rPr lang="pl-PL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Machałek</a:t>
            </a: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trakcie 12 konferencji z udziałem pracodawców, dyrektorów szkół, nauczycieli, przedstawicieli innych ministerstw odpowiedzialnych za daną dziedzinę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szukano odpowiedzi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pytania,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jakich branżach i zawodach powinniśmy uczyć młodych ludzi, jak najlepiej weryfikować ich wiedzę oraz umiejętności.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Dyskutowano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także o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tym,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jakie pojawiają się główne problemy dotyczące funkcjonowania danej branży oraz jakie są jej potrzeby. Ważnym elementem spotkań były wspólne konsultacje projektów podstaw programowych kształcenia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zawodach. Rozwiązania wypracowane podczas seminariów branżowych będą miały odzwierciedlenie w przepisach prawa, w tym prawa oświatowego, a także formule egzaminów zawodowych.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Pracodawcy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zasygnalizowali potrzebę większej otwartości samorządu terytorialnego na współpracę szkół z biznesem. W odpowiedzi na ten postulat MEN zorganizuje 6 kwietnia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Kongres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Powiatów o szkolnictwie zawodowym, podczas którego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przedstawione zostaną zmiany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kształceniu zawodowym.</a:t>
            </a: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915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121454"/>
            <a:ext cx="1249363" cy="163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363" y="6296690"/>
            <a:ext cx="7894637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611560" y="836712"/>
            <a:ext cx="828091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Pracodawcy prosili również o możliwość udziału w procesie kształcenia zawodowego, zwłaszcza w realizacji praktycznej nauki zawodu. W odpowiedzi na prośbę M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inistra Edukacji Narodowej </a:t>
            </a:r>
            <a:b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każdym kuratorium oświaty został powołany Koordynator ds. kształcenia zawodowego.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Zadaniem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koordynatora będzie wspieranie pracodawców w nawiązywaniu współpracy ze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szkołami oraz udział  w działaniach związanych z rozwojem doradztwa zawodowego w systemie oświaty.</a:t>
            </a:r>
          </a:p>
          <a:p>
            <a:pPr algn="just"/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Koordynator  ds. kształcenia zawodowego  w Kuratorium Oświaty w Opolu  - Danuta Sieradzka kierownik Oddziału Nadzoru Kształcenia Ponadpodstawowego i Specjalnego  Wydziału  Strategii, Wspomagania i Ewaluacji,</a:t>
            </a:r>
          </a:p>
          <a:p>
            <a:pPr algn="just"/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Zastępca koordynatora  ds. kształcenia zawodowego  w Kuratorium Oświaty w Opolu  -  Jacek Łukaszczyk starszy wizytator Oddziału Nadzoru Kształcenia Ponadpodstawowego i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Specjalnego  Wydziału  Strategii, Wspomagania i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Ewaluacji.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Ośrodek Rozwoju Edukacji realizuje projekt „Przygotowanie trenerów do realizacji szkoleń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zakresu doradztwa edukacyjno-zawodowego” w ramach osi priorytetowej II Efektywne polityki publiczne dla rynku pracy, gospodarki i edukacji. Działanie 2.14. Rozwój narzędzi dla uczenia się przez całe życie. Program Wiedza Edukacja Rozwój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2014–2020.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52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121454"/>
            <a:ext cx="1249363" cy="163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363" y="6296690"/>
            <a:ext cx="7894637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803829" y="806321"/>
            <a:ext cx="771512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ramach projektu zakłada się przygotowanie kadry trenerów, którzy będą mogli prowadzić szkolenia dla osób realizujących zadania z zakresu doradztwa zawodowego                w  szkołach i placówkach na wszystkich etapach edukacyjnych, co pozwoli na  wyrównanie poziomu świadczenia wsparcia z zakresu doradztwa, jak również przyczyni się do zwiększenia dostępności doradztwa. </a:t>
            </a: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Kolejnym etapem projektu jest przeszkolenie 500 trenerów – minimum po 1 osobie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każdego powiatu. Do grona trenerów zostaną pozyskani w pierwszej kolejności przedstawiciele: centrów kształcenia praktycznego, szkół prowadzących kształcenie zawodowe oraz placówek doskonalenia nauczycieli – publicznych wojewódzkich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powiatowych, w tym zwłaszcza doradcy zawodowi, którzy będą stanowili wszechstronne wsparcie dla szkół i placówek oświaty po zakończeniu szkolenia.</a:t>
            </a:r>
          </a:p>
          <a:p>
            <a:pPr algn="just"/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Zakłada się, że przeszkolone osoby (500) w dłuższej perspektywie będą pełniły rolę koordynatora zewnętrznego wsparcia szkół w zakresie doradztwa zawodowego zgodnie               z Wytycznymi Ministra Rozwoju w sprawie realizacji przedsięwzięć z udziałem środków Europejskiego Funduszu Społecznego w  obszarze edukacji na lata 2014-2020.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717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121454"/>
            <a:ext cx="1249363" cy="163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363" y="6296690"/>
            <a:ext cx="7894637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311833" y="548680"/>
            <a:ext cx="865265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Pracodawca w kształceniu zawodowym</a:t>
            </a:r>
          </a:p>
          <a:p>
            <a:pPr algn="just"/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Klasy patronackie objęte patronatem konkretnej firmy z korzyścią dla firm, uczniów, absolwentów, szkół i nauczycieli</a:t>
            </a:r>
          </a:p>
          <a:p>
            <a:pPr algn="just"/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Podstawy funkcjonowania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 intencyjny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Porozumienie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Umowa zawarta ze szkołą/ organem prowadzącym</a:t>
            </a:r>
          </a:p>
          <a:p>
            <a:pPr algn="just"/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  <a:p>
            <a:endParaRPr lang="pl-PL" dirty="0"/>
          </a:p>
        </p:txBody>
      </p:sp>
      <p:sp>
        <p:nvSpPr>
          <p:cNvPr id="2" name="pole tekstowe 1"/>
          <p:cNvSpPr txBox="1"/>
          <p:nvPr/>
        </p:nvSpPr>
        <p:spPr>
          <a:xfrm>
            <a:off x="311832" y="2856577"/>
            <a:ext cx="86526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Urząd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Miasta Opola przy wsparciu Opolskiego Kuratora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Oświaty zorganizował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spotkanie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dyrektorami szkół branżowych i technicznych Województwa Opolskiego, mające na celu zaprezentowanie oferty współpracy firm Romanowski </a:t>
            </a:r>
            <a:r>
              <a:rPr lang="pl-PL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oraz INERIO z w/w szkołami, a co za tym idzie zachęcenie uczniów do wyboru ścieżki zawodowej oraz profilu kształcenia. </a:t>
            </a:r>
          </a:p>
          <a:p>
            <a:pPr algn="just"/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Przedsięwzięcie to przyczyni się do podniesienia konkurencyjności edukacyjnej Opolszczyzny oraz do rozwoju gospodarczego naszego regionu. </a:t>
            </a: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21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244</Words>
  <Application>Microsoft Office PowerPoint</Application>
  <PresentationFormat>Pokaz na ekranie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Kształcenie zawodowe, koordynacja  i   współpraca z pracodawcami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Przykładowy schemat ramowego statutu publicznego przedszkola</dc:title>
  <dc:creator>Renata Papuga</dc:creator>
  <cp:lastModifiedBy>Jacek Łukaszczyk</cp:lastModifiedBy>
  <cp:revision>73</cp:revision>
  <cp:lastPrinted>2017-10-05T10:05:19Z</cp:lastPrinted>
  <dcterms:created xsi:type="dcterms:W3CDTF">2017-10-02T09:21:04Z</dcterms:created>
  <dcterms:modified xsi:type="dcterms:W3CDTF">2018-03-07T07:55:17Z</dcterms:modified>
</cp:coreProperties>
</file>