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2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1A7833-15D5-4F82-9D24-BDB67D96D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F1782922-FDA8-48AC-8348-5FEC9D6C2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8EC6673-9C4D-4D30-B11F-97B6F72C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C567B5B-BA67-4701-98B6-4834D66E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552309E-6D08-49C6-8703-DAC36760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59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6978895-D414-4256-BE92-98AE97FA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CE80496-F259-4543-A005-8E3F3076E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865C20B-DEC2-4B79-BFF6-7534708DC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8FE75A1-0864-4F45-9E78-75C138227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8BAD2EF-0BE3-4673-92B5-543D38BA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0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4E33873D-EAB1-4618-84FA-5BD646869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7E1C397A-6233-4965-86D5-D836BA91D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CD24E3-AADB-4ACB-91C0-D785B9C4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C897485-0840-41DE-A2E5-0D7908A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04B2AFE-6255-4696-994C-194997BE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62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7B40F87-6FB3-4EBE-A37C-454402CD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05CC0FA-1F82-4BB0-AA57-75A601C3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E2D8FA8-DE3F-4924-9C01-D323A2E3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A8055DD-8FC1-4452-91FB-B3BEF614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B510784-8B89-4E41-888A-888D5B8B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96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5790C29-F19B-4123-A920-DAF823B4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B92D8E3-8880-4C15-A4B7-26EB90AD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587DB4C-5EF7-47C3-BE57-68930EA7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BA364A3-C4FA-455F-9155-D76F3D78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69D21EB-A6A9-4DF3-8B6C-F63294F3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4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2B3AC7C-547E-4F9C-8C02-205CD293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C931FC5-63FB-43F0-A3A1-4C3796FD0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B46576AB-F4BD-4AA1-B062-AF2B7D2FD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EF500515-AA63-47C6-B502-2863D441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96AD52CA-48FE-485F-9BD2-0040A82D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3F6C13E-471F-4D09-B86F-0AC39DCA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596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AC6740F-4BA9-49A1-A2C0-283455E4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58EF4F5-A0E8-49C3-830F-D545FDCE3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8B50EFAA-7AA2-48B8-BBCE-4BBC748D1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8AC8D02-67B7-496B-BEDC-18132D9C8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63087F68-7F94-4382-B117-C18945098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ED80757B-EDC4-4EB3-BFC3-46758A59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626FA9AE-E550-42E0-91ED-4F601989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4472DA23-3FF0-43E8-921D-67C99068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1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00C63B6-BB85-42BD-9E15-313D2B71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168A7DE5-ECE9-48D3-BF19-5D73AD93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B28B2833-253C-4719-91D5-B681CBF7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FD18FBD3-A01C-4860-9659-B49201F1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57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F91B6CEC-10CC-4082-81D7-78A7FDD3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00B4A3B2-7E3C-4DEC-89FB-B18646F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C6CED2E8-8F7C-4A8B-869B-ED6C85B0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56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DB7DA22-B5F5-4782-BAF2-4E0B92FCB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48A805A-C771-4AC7-9B73-152B4674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5DDDFE2E-1728-4E90-B0B3-462C1E1C5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1F6A238-2191-4FB0-A01C-B812DCF6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C2FFABD-7812-4906-A624-6B7D8A57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C7268AC-6E5D-428B-AD52-B152DEC1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05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8AA3261-DC4A-425E-ABE2-8E3DB02EB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21A23351-3F80-4239-9650-E0BF7560F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8F5D82D0-24C0-44CC-96CC-1FB0382B6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590E00E2-11B1-4FAB-B695-50834318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BD8487E-14F9-4603-875D-A23D531A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DBC79FC2-BA64-4BC3-BB09-F71E942F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585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213B82E0-4FA6-4140-B0E4-E7A231518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A58C1E99-5CCA-44DE-ACD5-5E77C4E97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59E1B55-804A-4EAF-A845-4BD0619EE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BCD8-532A-426D-A64F-DE21FC4350D7}" type="datetimeFigureOut">
              <a:rPr lang="pl-PL" smtClean="0"/>
              <a:t>2018-11-28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EE6B6D7-54FF-4705-969E-26863E34F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28EE38E-E4A7-45DF-AD9C-E79E2C103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53105-9046-4916-BD8D-5659DB22C0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3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DF0277-F0A4-4B9B-A1A7-1245EE31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167" y="275318"/>
            <a:ext cx="7701346" cy="1325563"/>
          </a:xfrm>
        </p:spPr>
        <p:txBody>
          <a:bodyPr>
            <a:noAutofit/>
          </a:bodyPr>
          <a:lstStyle/>
          <a:p>
            <a:r>
              <a:rPr lang="pl-PL" sz="4000" b="1" dirty="0"/>
              <a:t>Problemy współczesnego rynku pracy</a:t>
            </a:r>
          </a:p>
        </p:txBody>
      </p:sp>
      <p:sp>
        <p:nvSpPr>
          <p:cNvPr id="5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1963145"/>
            <a:ext cx="10287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 smtClean="0"/>
              <a:t>Niedostosowanie oferty edukacyjnej do potrzeb rynku pracy,</a:t>
            </a:r>
          </a:p>
        </p:txBody>
      </p:sp>
      <p:sp>
        <p:nvSpPr>
          <p:cNvPr id="6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2386380"/>
            <a:ext cx="10287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Niestabilne zatrudnienie wynikające z problemów gospodarczych pracodawców,</a:t>
            </a:r>
            <a:endParaRPr lang="pl-PL" sz="2400" dirty="0"/>
          </a:p>
        </p:txBody>
      </p:sp>
      <p:sp>
        <p:nvSpPr>
          <p:cNvPr id="7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2792736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 err="1"/>
              <a:t>Defaworyzowanie</a:t>
            </a:r>
            <a:r>
              <a:rPr lang="pl-PL" sz="2400" dirty="0"/>
              <a:t> młodych ze względu na brak doświadczenia,</a:t>
            </a:r>
            <a:endParaRPr lang="pl-PL" sz="2400" dirty="0"/>
          </a:p>
        </p:txBody>
      </p:sp>
      <p:sp>
        <p:nvSpPr>
          <p:cNvPr id="8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3209964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„Wygoda” młodych,</a:t>
            </a:r>
            <a:endParaRPr lang="pl-PL" sz="2400" dirty="0"/>
          </a:p>
        </p:txBody>
      </p:sp>
      <p:sp>
        <p:nvSpPr>
          <p:cNvPr id="9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3613409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Pracownicy „krótkodystansowi”,</a:t>
            </a:r>
            <a:endParaRPr lang="pl-PL" sz="2400" dirty="0"/>
          </a:p>
        </p:txBody>
      </p:sp>
      <p:sp>
        <p:nvSpPr>
          <p:cNvPr id="10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4030637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Niskie wynagrodzenie,</a:t>
            </a:r>
            <a:endParaRPr lang="pl-PL" sz="2400" dirty="0"/>
          </a:p>
        </p:txBody>
      </p:sp>
      <p:sp>
        <p:nvSpPr>
          <p:cNvPr id="11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4457988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Brak mobilności,</a:t>
            </a:r>
            <a:endParaRPr lang="pl-PL" sz="2400" dirty="0"/>
          </a:p>
        </p:txBody>
      </p:sp>
      <p:sp>
        <p:nvSpPr>
          <p:cNvPr id="12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4882973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Więcej miejsc pracy niż pracowników,</a:t>
            </a:r>
            <a:endParaRPr lang="pl-PL" sz="2400" dirty="0"/>
          </a:p>
        </p:txBody>
      </p:sp>
      <p:sp>
        <p:nvSpPr>
          <p:cNvPr id="13" name="Symbol zastępczy zawartości 3">
            <a:extLst>
              <a:ext uri="{FF2B5EF4-FFF2-40B4-BE49-F238E27FC236}">
                <a16:creationId xmlns="" xmlns:a16="http://schemas.microsoft.com/office/drawing/2014/main" id="{97D43CED-2D48-4D17-A212-1588BF4B94B6}"/>
              </a:ext>
            </a:extLst>
          </p:cNvPr>
          <p:cNvSpPr txBox="1">
            <a:spLocks/>
          </p:cNvSpPr>
          <p:nvPr/>
        </p:nvSpPr>
        <p:spPr>
          <a:xfrm>
            <a:off x="791935" y="5295403"/>
            <a:ext cx="12192000" cy="4172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pl-PL" sz="2400" dirty="0"/>
              <a:t>Konieczność stałego podnoszenia kwalifikacji.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2052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54</Words>
  <Application>Microsoft Office PowerPoint</Application>
  <PresentationFormat>Niestandardowy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Problemy współczesnego rynku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Problemy współczesnego rynku pracy</dc:title>
  <dc:creator>Karolina Drozdziel</dc:creator>
  <cp:lastModifiedBy>Łukasz Halikowski</cp:lastModifiedBy>
  <cp:revision>6</cp:revision>
  <cp:lastPrinted>2018-11-27T09:47:45Z</cp:lastPrinted>
  <dcterms:created xsi:type="dcterms:W3CDTF">2018-11-27T07:18:38Z</dcterms:created>
  <dcterms:modified xsi:type="dcterms:W3CDTF">2018-11-28T07:15:25Z</dcterms:modified>
</cp:coreProperties>
</file>