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3" r:id="rId7"/>
    <p:sldId id="283" r:id="rId8"/>
    <p:sldId id="265" r:id="rId9"/>
    <p:sldId id="259" r:id="rId10"/>
    <p:sldId id="260" r:id="rId11"/>
    <p:sldId id="274" r:id="rId12"/>
    <p:sldId id="275" r:id="rId13"/>
    <p:sldId id="276" r:id="rId14"/>
    <p:sldId id="264" r:id="rId15"/>
    <p:sldId id="266" r:id="rId16"/>
    <p:sldId id="269" r:id="rId17"/>
    <p:sldId id="267" r:id="rId18"/>
    <p:sldId id="281" r:id="rId19"/>
    <p:sldId id="278" r:id="rId20"/>
    <p:sldId id="268" r:id="rId21"/>
    <p:sldId id="284" r:id="rId22"/>
    <p:sldId id="270" r:id="rId23"/>
    <p:sldId id="272" r:id="rId24"/>
    <p:sldId id="273" r:id="rId25"/>
    <p:sldId id="277" r:id="rId26"/>
    <p:sldId id="279" r:id="rId27"/>
    <p:sldId id="271" r:id="rId28"/>
    <p:sldId id="285" r:id="rId29"/>
    <p:sldId id="280" r:id="rId30"/>
    <p:sldId id="282" r:id="rId31"/>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39D3A-A127-425F-A917-105F2DF6AAB8}" type="doc">
      <dgm:prSet loTypeId="urn:microsoft.com/office/officeart/2005/8/layout/hProcess6" loCatId="process" qsTypeId="urn:microsoft.com/office/officeart/2005/8/quickstyle/3d1" qsCatId="3D" csTypeId="urn:microsoft.com/office/officeart/2005/8/colors/colorful5" csCatId="colorful" phldr="1"/>
      <dgm:spPr/>
      <dgm:t>
        <a:bodyPr/>
        <a:lstStyle/>
        <a:p>
          <a:endParaRPr lang="pl-PL"/>
        </a:p>
      </dgm:t>
    </dgm:pt>
    <dgm:pt modelId="{1A2D024D-148A-4BAD-B21B-A3C9FE1706A9}">
      <dgm:prSet phldrT="[Tekst]"/>
      <dgm:spPr/>
      <dgm:t>
        <a:bodyPr/>
        <a:lstStyle/>
        <a:p>
          <a:r>
            <a:rPr lang="pl-PL" dirty="0"/>
            <a:t>Cudzoziemiec</a:t>
          </a:r>
        </a:p>
      </dgm:t>
    </dgm:pt>
    <dgm:pt modelId="{0FA45F4A-B102-408F-817C-C6DE70C0DE1E}" type="parTrans" cxnId="{72AF3CB8-E1A2-4085-ADAE-2FE528874518}">
      <dgm:prSet/>
      <dgm:spPr/>
      <dgm:t>
        <a:bodyPr/>
        <a:lstStyle/>
        <a:p>
          <a:endParaRPr lang="pl-PL"/>
        </a:p>
      </dgm:t>
    </dgm:pt>
    <dgm:pt modelId="{10D2B240-2D99-4A04-8BC8-0D7E2CEF32DA}" type="sibTrans" cxnId="{72AF3CB8-E1A2-4085-ADAE-2FE528874518}">
      <dgm:prSet/>
      <dgm:spPr/>
      <dgm:t>
        <a:bodyPr/>
        <a:lstStyle/>
        <a:p>
          <a:endParaRPr lang="pl-PL"/>
        </a:p>
      </dgm:t>
    </dgm:pt>
    <dgm:pt modelId="{E6CE7A0B-ACDD-4BAA-B54D-9717CEB82B93}">
      <dgm:prSet phldrT="[Tekst]"/>
      <dgm:spPr/>
      <dgm:t>
        <a:bodyPr/>
        <a:lstStyle/>
        <a:p>
          <a:r>
            <a:rPr lang="pl-PL" dirty="0"/>
            <a:t>Uzyskanie wizy</a:t>
          </a:r>
        </a:p>
      </dgm:t>
    </dgm:pt>
    <dgm:pt modelId="{626BFF79-DBE8-4B71-A5F8-86B0D7E9C7D9}" type="parTrans" cxnId="{D0D761D2-7B40-4A35-9D85-CE607FB71B3B}">
      <dgm:prSet/>
      <dgm:spPr/>
      <dgm:t>
        <a:bodyPr/>
        <a:lstStyle/>
        <a:p>
          <a:endParaRPr lang="pl-PL"/>
        </a:p>
      </dgm:t>
    </dgm:pt>
    <dgm:pt modelId="{79D193E0-5409-4084-A511-6EAC83BB39C8}" type="sibTrans" cxnId="{D0D761D2-7B40-4A35-9D85-CE607FB71B3B}">
      <dgm:prSet/>
      <dgm:spPr/>
      <dgm:t>
        <a:bodyPr/>
        <a:lstStyle/>
        <a:p>
          <a:endParaRPr lang="pl-PL"/>
        </a:p>
      </dgm:t>
    </dgm:pt>
    <dgm:pt modelId="{56EEB8B4-C139-492B-B7F4-0EE0A0131513}">
      <dgm:prSet phldrT="[Tekst]"/>
      <dgm:spPr/>
      <dgm:t>
        <a:bodyPr/>
        <a:lstStyle/>
        <a:p>
          <a:r>
            <a:rPr lang="pl-PL" dirty="0"/>
            <a:t>Przyjazd cudzoziemca do Polski</a:t>
          </a:r>
        </a:p>
      </dgm:t>
    </dgm:pt>
    <dgm:pt modelId="{A851B07D-530E-40A8-A7B1-2DDE9A855351}" type="parTrans" cxnId="{D09C462F-B11C-4D2A-8DF4-4E8ABD3478FC}">
      <dgm:prSet/>
      <dgm:spPr/>
      <dgm:t>
        <a:bodyPr/>
        <a:lstStyle/>
        <a:p>
          <a:endParaRPr lang="pl-PL"/>
        </a:p>
      </dgm:t>
    </dgm:pt>
    <dgm:pt modelId="{0D330762-8D21-4858-A1CD-DE9DC975DB36}" type="sibTrans" cxnId="{D09C462F-B11C-4D2A-8DF4-4E8ABD3478FC}">
      <dgm:prSet/>
      <dgm:spPr/>
      <dgm:t>
        <a:bodyPr/>
        <a:lstStyle/>
        <a:p>
          <a:endParaRPr lang="pl-PL"/>
        </a:p>
      </dgm:t>
    </dgm:pt>
    <dgm:pt modelId="{2BFD47E0-CD13-460E-87D3-EF49CDEB7CC0}">
      <dgm:prSet phldrT="[Tekst]"/>
      <dgm:spPr/>
      <dgm:t>
        <a:bodyPr/>
        <a:lstStyle/>
        <a:p>
          <a:r>
            <a:rPr lang="pl-PL" dirty="0"/>
            <a:t>Podmiot powierzający</a:t>
          </a:r>
        </a:p>
      </dgm:t>
    </dgm:pt>
    <dgm:pt modelId="{061638AE-7294-4A21-84B4-E28FC3554FF3}" type="parTrans" cxnId="{F28452BD-C4A5-498E-AD06-9A72880C460A}">
      <dgm:prSet/>
      <dgm:spPr/>
      <dgm:t>
        <a:bodyPr/>
        <a:lstStyle/>
        <a:p>
          <a:endParaRPr lang="pl-PL"/>
        </a:p>
      </dgm:t>
    </dgm:pt>
    <dgm:pt modelId="{743DD08D-BC97-42E8-A8E4-733F4EFC2521}" type="sibTrans" cxnId="{F28452BD-C4A5-498E-AD06-9A72880C460A}">
      <dgm:prSet/>
      <dgm:spPr/>
      <dgm:t>
        <a:bodyPr/>
        <a:lstStyle/>
        <a:p>
          <a:endParaRPr lang="pl-PL"/>
        </a:p>
      </dgm:t>
    </dgm:pt>
    <dgm:pt modelId="{664B260B-DA23-4EFB-A06B-DBDB0635D23D}">
      <dgm:prSet phldrT="[Tekst]"/>
      <dgm:spPr/>
      <dgm:t>
        <a:bodyPr/>
        <a:lstStyle/>
        <a:p>
          <a:r>
            <a:rPr lang="pl-PL" dirty="0"/>
            <a:t>Złożenie oświadczenia</a:t>
          </a:r>
        </a:p>
      </dgm:t>
    </dgm:pt>
    <dgm:pt modelId="{A7B63F69-D06A-4D38-B199-F53267A5FA79}" type="parTrans" cxnId="{F8E2F9EE-07E2-4F23-B680-9F147B6731E3}">
      <dgm:prSet/>
      <dgm:spPr/>
      <dgm:t>
        <a:bodyPr/>
        <a:lstStyle/>
        <a:p>
          <a:endParaRPr lang="pl-PL"/>
        </a:p>
      </dgm:t>
    </dgm:pt>
    <dgm:pt modelId="{5FBE3627-C67A-4712-A54A-BC7A9BEF43C8}" type="sibTrans" cxnId="{F8E2F9EE-07E2-4F23-B680-9F147B6731E3}">
      <dgm:prSet/>
      <dgm:spPr/>
      <dgm:t>
        <a:bodyPr/>
        <a:lstStyle/>
        <a:p>
          <a:endParaRPr lang="pl-PL"/>
        </a:p>
      </dgm:t>
    </dgm:pt>
    <dgm:pt modelId="{BBEEBB0F-264C-43C6-BBE6-08A2BFFEC824}">
      <dgm:prSet phldrT="[Tekst]"/>
      <dgm:spPr/>
      <dgm:t>
        <a:bodyPr/>
        <a:lstStyle/>
        <a:p>
          <a:r>
            <a:rPr lang="pl-PL" dirty="0"/>
            <a:t>PUP</a:t>
          </a:r>
        </a:p>
      </dgm:t>
    </dgm:pt>
    <dgm:pt modelId="{2D7C9CAA-77BC-4664-8C60-1C7BA6EF09FE}" type="parTrans" cxnId="{92A1255B-29B4-4977-B460-A673F3BC7058}">
      <dgm:prSet/>
      <dgm:spPr/>
      <dgm:t>
        <a:bodyPr/>
        <a:lstStyle/>
        <a:p>
          <a:endParaRPr lang="pl-PL"/>
        </a:p>
      </dgm:t>
    </dgm:pt>
    <dgm:pt modelId="{06F73B60-623D-460D-9E31-699CF20048D2}" type="sibTrans" cxnId="{92A1255B-29B4-4977-B460-A673F3BC7058}">
      <dgm:prSet/>
      <dgm:spPr/>
      <dgm:t>
        <a:bodyPr/>
        <a:lstStyle/>
        <a:p>
          <a:endParaRPr lang="pl-PL"/>
        </a:p>
      </dgm:t>
    </dgm:pt>
    <dgm:pt modelId="{78AF7119-2E40-42B1-B91E-3134C6A39880}">
      <dgm:prSet phldrT="[Tekst]"/>
      <dgm:spPr/>
      <dgm:t>
        <a:bodyPr/>
        <a:lstStyle/>
        <a:p>
          <a:r>
            <a:rPr lang="pl-PL" dirty="0"/>
            <a:t>Wpis do ewidencji oświadczeń</a:t>
          </a:r>
        </a:p>
      </dgm:t>
    </dgm:pt>
    <dgm:pt modelId="{7DD8D58E-989E-4181-AC45-B1C974707A37}" type="parTrans" cxnId="{4366D310-4275-4BE6-B343-735FA159240E}">
      <dgm:prSet/>
      <dgm:spPr/>
      <dgm:t>
        <a:bodyPr/>
        <a:lstStyle/>
        <a:p>
          <a:endParaRPr lang="pl-PL"/>
        </a:p>
      </dgm:t>
    </dgm:pt>
    <dgm:pt modelId="{EDB291E7-5068-4BC8-B72F-57BE4785721E}" type="sibTrans" cxnId="{4366D310-4275-4BE6-B343-735FA159240E}">
      <dgm:prSet/>
      <dgm:spPr/>
      <dgm:t>
        <a:bodyPr/>
        <a:lstStyle/>
        <a:p>
          <a:endParaRPr lang="pl-PL"/>
        </a:p>
      </dgm:t>
    </dgm:pt>
    <dgm:pt modelId="{DA87F55F-FE1B-45BF-9653-08A5C5B4B05E}">
      <dgm:prSet phldrT="[Tekst]"/>
      <dgm:spPr/>
      <dgm:t>
        <a:bodyPr/>
        <a:lstStyle/>
        <a:p>
          <a:r>
            <a:rPr lang="pl-PL" dirty="0"/>
            <a:t>Potwierdzenie wpisu do ewidencji</a:t>
          </a:r>
        </a:p>
      </dgm:t>
    </dgm:pt>
    <dgm:pt modelId="{CD2F5933-E186-41D5-A327-DE373D94F8CB}" type="parTrans" cxnId="{201A819B-976A-4424-8654-15BDCB834B07}">
      <dgm:prSet/>
      <dgm:spPr/>
      <dgm:t>
        <a:bodyPr/>
        <a:lstStyle/>
        <a:p>
          <a:endParaRPr lang="pl-PL"/>
        </a:p>
      </dgm:t>
    </dgm:pt>
    <dgm:pt modelId="{E970E821-435D-4CEC-B787-3811E0253D4E}" type="sibTrans" cxnId="{201A819B-976A-4424-8654-15BDCB834B07}">
      <dgm:prSet/>
      <dgm:spPr/>
      <dgm:t>
        <a:bodyPr/>
        <a:lstStyle/>
        <a:p>
          <a:endParaRPr lang="pl-PL"/>
        </a:p>
      </dgm:t>
    </dgm:pt>
    <dgm:pt modelId="{28618389-31C4-4DEF-ACC2-2D8010D61285}">
      <dgm:prSet/>
      <dgm:spPr/>
      <dgm:t>
        <a:bodyPr/>
        <a:lstStyle/>
        <a:p>
          <a:endParaRPr lang="pl-PL" dirty="0"/>
        </a:p>
      </dgm:t>
    </dgm:pt>
    <dgm:pt modelId="{72A3C248-A30D-473B-98E5-D8D761EC133E}" type="parTrans" cxnId="{B5C89CAC-27FA-40F7-B6DC-D7E9E2FAE1E1}">
      <dgm:prSet/>
      <dgm:spPr/>
      <dgm:t>
        <a:bodyPr/>
        <a:lstStyle/>
        <a:p>
          <a:endParaRPr lang="pl-PL"/>
        </a:p>
      </dgm:t>
    </dgm:pt>
    <dgm:pt modelId="{704A768D-C6B3-4FF0-9C7B-433F61F05B18}" type="sibTrans" cxnId="{B5C89CAC-27FA-40F7-B6DC-D7E9E2FAE1E1}">
      <dgm:prSet/>
      <dgm:spPr/>
      <dgm:t>
        <a:bodyPr/>
        <a:lstStyle/>
        <a:p>
          <a:endParaRPr lang="pl-PL"/>
        </a:p>
      </dgm:t>
    </dgm:pt>
    <dgm:pt modelId="{FC195414-EA6F-45FA-A706-DD87A0E163A4}">
      <dgm:prSet/>
      <dgm:spPr/>
      <dgm:t>
        <a:bodyPr/>
        <a:lstStyle/>
        <a:p>
          <a:endParaRPr lang="pl-PL" dirty="0"/>
        </a:p>
      </dgm:t>
    </dgm:pt>
    <dgm:pt modelId="{62C3F3A4-5DFD-48C9-A0CC-54116B2EABE5}" type="parTrans" cxnId="{478AFF1F-3724-47A7-8BBA-736FBF013B2E}">
      <dgm:prSet/>
      <dgm:spPr/>
      <dgm:t>
        <a:bodyPr/>
        <a:lstStyle/>
        <a:p>
          <a:endParaRPr lang="pl-PL"/>
        </a:p>
      </dgm:t>
    </dgm:pt>
    <dgm:pt modelId="{7A01E33F-CB68-4F14-ACAB-DA725E7F4260}" type="sibTrans" cxnId="{478AFF1F-3724-47A7-8BBA-736FBF013B2E}">
      <dgm:prSet/>
      <dgm:spPr/>
      <dgm:t>
        <a:bodyPr/>
        <a:lstStyle/>
        <a:p>
          <a:endParaRPr lang="pl-PL"/>
        </a:p>
      </dgm:t>
    </dgm:pt>
    <dgm:pt modelId="{DCBD7222-FE1A-48B0-9717-F99FBBF0C86A}" type="pres">
      <dgm:prSet presAssocID="{BA739D3A-A127-425F-A917-105F2DF6AAB8}" presName="theList" presStyleCnt="0">
        <dgm:presLayoutVars>
          <dgm:dir/>
          <dgm:animLvl val="lvl"/>
          <dgm:resizeHandles val="exact"/>
        </dgm:presLayoutVars>
      </dgm:prSet>
      <dgm:spPr/>
      <dgm:t>
        <a:bodyPr/>
        <a:lstStyle/>
        <a:p>
          <a:endParaRPr lang="pl-PL"/>
        </a:p>
      </dgm:t>
    </dgm:pt>
    <dgm:pt modelId="{1E7763D4-5F3D-4769-9FA7-314252E04C22}" type="pres">
      <dgm:prSet presAssocID="{1A2D024D-148A-4BAD-B21B-A3C9FE1706A9}" presName="compNode" presStyleCnt="0"/>
      <dgm:spPr/>
    </dgm:pt>
    <dgm:pt modelId="{E657F227-A6C9-401D-B8F8-886A563FC7C1}" type="pres">
      <dgm:prSet presAssocID="{1A2D024D-148A-4BAD-B21B-A3C9FE1706A9}" presName="noGeometry" presStyleCnt="0"/>
      <dgm:spPr/>
    </dgm:pt>
    <dgm:pt modelId="{00AD7565-89E8-41E6-B1B7-915F42D2F8B9}" type="pres">
      <dgm:prSet presAssocID="{1A2D024D-148A-4BAD-B21B-A3C9FE1706A9}" presName="childTextVisible" presStyleLbl="bgAccFollowNode1" presStyleIdx="0" presStyleCnt="3">
        <dgm:presLayoutVars>
          <dgm:bulletEnabled val="1"/>
        </dgm:presLayoutVars>
      </dgm:prSet>
      <dgm:spPr/>
      <dgm:t>
        <a:bodyPr/>
        <a:lstStyle/>
        <a:p>
          <a:endParaRPr lang="pl-PL"/>
        </a:p>
      </dgm:t>
    </dgm:pt>
    <dgm:pt modelId="{57914D9D-94E9-4F6E-95D3-D44E45CF3902}" type="pres">
      <dgm:prSet presAssocID="{1A2D024D-148A-4BAD-B21B-A3C9FE1706A9}" presName="childTextHidden" presStyleLbl="bgAccFollowNode1" presStyleIdx="0" presStyleCnt="3"/>
      <dgm:spPr/>
      <dgm:t>
        <a:bodyPr/>
        <a:lstStyle/>
        <a:p>
          <a:endParaRPr lang="pl-PL"/>
        </a:p>
      </dgm:t>
    </dgm:pt>
    <dgm:pt modelId="{FB10692D-A1E7-443F-A917-CCE696D174A5}" type="pres">
      <dgm:prSet presAssocID="{1A2D024D-148A-4BAD-B21B-A3C9FE1706A9}" presName="parentText" presStyleLbl="node1" presStyleIdx="0" presStyleCnt="3">
        <dgm:presLayoutVars>
          <dgm:chMax val="1"/>
          <dgm:bulletEnabled val="1"/>
        </dgm:presLayoutVars>
      </dgm:prSet>
      <dgm:spPr/>
      <dgm:t>
        <a:bodyPr/>
        <a:lstStyle/>
        <a:p>
          <a:endParaRPr lang="pl-PL"/>
        </a:p>
      </dgm:t>
    </dgm:pt>
    <dgm:pt modelId="{9066F9DD-097C-4FBA-A02F-C9D2BA8F0B48}" type="pres">
      <dgm:prSet presAssocID="{1A2D024D-148A-4BAD-B21B-A3C9FE1706A9}" presName="aSpace" presStyleCnt="0"/>
      <dgm:spPr/>
    </dgm:pt>
    <dgm:pt modelId="{4AF38F8F-0F71-4B44-8527-02590A0FE9A8}" type="pres">
      <dgm:prSet presAssocID="{2BFD47E0-CD13-460E-87D3-EF49CDEB7CC0}" presName="compNode" presStyleCnt="0"/>
      <dgm:spPr/>
    </dgm:pt>
    <dgm:pt modelId="{16DEF61F-5B8E-40F5-A1CD-990D9F24AAA6}" type="pres">
      <dgm:prSet presAssocID="{2BFD47E0-CD13-460E-87D3-EF49CDEB7CC0}" presName="noGeometry" presStyleCnt="0"/>
      <dgm:spPr/>
    </dgm:pt>
    <dgm:pt modelId="{80F11CFB-5E73-45C0-B534-1F78A04A7500}" type="pres">
      <dgm:prSet presAssocID="{2BFD47E0-CD13-460E-87D3-EF49CDEB7CC0}" presName="childTextVisible" presStyleLbl="bgAccFollowNode1" presStyleIdx="1" presStyleCnt="3">
        <dgm:presLayoutVars>
          <dgm:bulletEnabled val="1"/>
        </dgm:presLayoutVars>
      </dgm:prSet>
      <dgm:spPr/>
      <dgm:t>
        <a:bodyPr/>
        <a:lstStyle/>
        <a:p>
          <a:endParaRPr lang="pl-PL"/>
        </a:p>
      </dgm:t>
    </dgm:pt>
    <dgm:pt modelId="{43E7E711-548C-4DB1-A141-101594166090}" type="pres">
      <dgm:prSet presAssocID="{2BFD47E0-CD13-460E-87D3-EF49CDEB7CC0}" presName="childTextHidden" presStyleLbl="bgAccFollowNode1" presStyleIdx="1" presStyleCnt="3"/>
      <dgm:spPr/>
      <dgm:t>
        <a:bodyPr/>
        <a:lstStyle/>
        <a:p>
          <a:endParaRPr lang="pl-PL"/>
        </a:p>
      </dgm:t>
    </dgm:pt>
    <dgm:pt modelId="{B3664A1A-AA03-488B-B2C6-80E4CC100B74}" type="pres">
      <dgm:prSet presAssocID="{2BFD47E0-CD13-460E-87D3-EF49CDEB7CC0}" presName="parentText" presStyleLbl="node1" presStyleIdx="1" presStyleCnt="3">
        <dgm:presLayoutVars>
          <dgm:chMax val="1"/>
          <dgm:bulletEnabled val="1"/>
        </dgm:presLayoutVars>
      </dgm:prSet>
      <dgm:spPr/>
      <dgm:t>
        <a:bodyPr/>
        <a:lstStyle/>
        <a:p>
          <a:endParaRPr lang="pl-PL"/>
        </a:p>
      </dgm:t>
    </dgm:pt>
    <dgm:pt modelId="{4EF753AA-6AC7-4759-BD29-9D77F1ACF86B}" type="pres">
      <dgm:prSet presAssocID="{2BFD47E0-CD13-460E-87D3-EF49CDEB7CC0}" presName="aSpace" presStyleCnt="0"/>
      <dgm:spPr/>
    </dgm:pt>
    <dgm:pt modelId="{AADB6F6B-A2F5-470E-BA51-B09C4DC6E9D1}" type="pres">
      <dgm:prSet presAssocID="{BBEEBB0F-264C-43C6-BBE6-08A2BFFEC824}" presName="compNode" presStyleCnt="0"/>
      <dgm:spPr/>
    </dgm:pt>
    <dgm:pt modelId="{AFF0608B-F3FA-4EB7-9FB8-FDF6D4F4BD08}" type="pres">
      <dgm:prSet presAssocID="{BBEEBB0F-264C-43C6-BBE6-08A2BFFEC824}" presName="noGeometry" presStyleCnt="0"/>
      <dgm:spPr/>
    </dgm:pt>
    <dgm:pt modelId="{AD65307C-6000-47C0-9C75-D9BCF4521BD1}" type="pres">
      <dgm:prSet presAssocID="{BBEEBB0F-264C-43C6-BBE6-08A2BFFEC824}" presName="childTextVisible" presStyleLbl="bgAccFollowNode1" presStyleIdx="2" presStyleCnt="3">
        <dgm:presLayoutVars>
          <dgm:bulletEnabled val="1"/>
        </dgm:presLayoutVars>
      </dgm:prSet>
      <dgm:spPr/>
      <dgm:t>
        <a:bodyPr/>
        <a:lstStyle/>
        <a:p>
          <a:endParaRPr lang="pl-PL"/>
        </a:p>
      </dgm:t>
    </dgm:pt>
    <dgm:pt modelId="{91DAEE01-C8F7-4723-96FF-4C2692D87EC4}" type="pres">
      <dgm:prSet presAssocID="{BBEEBB0F-264C-43C6-BBE6-08A2BFFEC824}" presName="childTextHidden" presStyleLbl="bgAccFollowNode1" presStyleIdx="2" presStyleCnt="3"/>
      <dgm:spPr/>
      <dgm:t>
        <a:bodyPr/>
        <a:lstStyle/>
        <a:p>
          <a:endParaRPr lang="pl-PL"/>
        </a:p>
      </dgm:t>
    </dgm:pt>
    <dgm:pt modelId="{A09A5EDB-8DEE-401F-A923-303A48F3E08F}" type="pres">
      <dgm:prSet presAssocID="{BBEEBB0F-264C-43C6-BBE6-08A2BFFEC824}" presName="parentText" presStyleLbl="node1" presStyleIdx="2" presStyleCnt="3">
        <dgm:presLayoutVars>
          <dgm:chMax val="1"/>
          <dgm:bulletEnabled val="1"/>
        </dgm:presLayoutVars>
      </dgm:prSet>
      <dgm:spPr/>
      <dgm:t>
        <a:bodyPr/>
        <a:lstStyle/>
        <a:p>
          <a:endParaRPr lang="pl-PL"/>
        </a:p>
      </dgm:t>
    </dgm:pt>
  </dgm:ptLst>
  <dgm:cxnLst>
    <dgm:cxn modelId="{8A157AE8-12AB-404F-81EE-94573CB0131B}" type="presOf" srcId="{FC195414-EA6F-45FA-A706-DD87A0E163A4}" destId="{91DAEE01-C8F7-4723-96FF-4C2692D87EC4}" srcOrd="1" destOrd="3" presId="urn:microsoft.com/office/officeart/2005/8/layout/hProcess6"/>
    <dgm:cxn modelId="{2244EA27-FF0F-4BFA-947F-73FDF89460C9}" type="presOf" srcId="{664B260B-DA23-4EFB-A06B-DBDB0635D23D}" destId="{80F11CFB-5E73-45C0-B534-1F78A04A7500}" srcOrd="0" destOrd="0" presId="urn:microsoft.com/office/officeart/2005/8/layout/hProcess6"/>
    <dgm:cxn modelId="{FE62F23E-4E2F-47D3-B374-307B2B7558EB}" type="presOf" srcId="{DA87F55F-FE1B-45BF-9653-08A5C5B4B05E}" destId="{91DAEE01-C8F7-4723-96FF-4C2692D87EC4}" srcOrd="1" destOrd="2" presId="urn:microsoft.com/office/officeart/2005/8/layout/hProcess6"/>
    <dgm:cxn modelId="{201A819B-976A-4424-8654-15BDCB834B07}" srcId="{BBEEBB0F-264C-43C6-BBE6-08A2BFFEC824}" destId="{DA87F55F-FE1B-45BF-9653-08A5C5B4B05E}" srcOrd="2" destOrd="0" parTransId="{CD2F5933-E186-41D5-A327-DE373D94F8CB}" sibTransId="{E970E821-435D-4CEC-B787-3811E0253D4E}"/>
    <dgm:cxn modelId="{BF2B28C3-9165-4C44-A56C-765C27E7FFE8}" type="presOf" srcId="{BA739D3A-A127-425F-A917-105F2DF6AAB8}" destId="{DCBD7222-FE1A-48B0-9717-F99FBBF0C86A}" srcOrd="0" destOrd="0" presId="urn:microsoft.com/office/officeart/2005/8/layout/hProcess6"/>
    <dgm:cxn modelId="{FE82BDDC-0741-4AE1-BD71-BBD9BDA510EA}" type="presOf" srcId="{664B260B-DA23-4EFB-A06B-DBDB0635D23D}" destId="{43E7E711-548C-4DB1-A141-101594166090}" srcOrd="1" destOrd="0" presId="urn:microsoft.com/office/officeart/2005/8/layout/hProcess6"/>
    <dgm:cxn modelId="{92A1255B-29B4-4977-B460-A673F3BC7058}" srcId="{BA739D3A-A127-425F-A917-105F2DF6AAB8}" destId="{BBEEBB0F-264C-43C6-BBE6-08A2BFFEC824}" srcOrd="2" destOrd="0" parTransId="{2D7C9CAA-77BC-4664-8C60-1C7BA6EF09FE}" sibTransId="{06F73B60-623D-460D-9E31-699CF20048D2}"/>
    <dgm:cxn modelId="{6D230948-CB8D-4DBA-8BAA-884DA0CD77F1}" type="presOf" srcId="{E6CE7A0B-ACDD-4BAA-B54D-9717CEB82B93}" destId="{00AD7565-89E8-41E6-B1B7-915F42D2F8B9}" srcOrd="0" destOrd="0" presId="urn:microsoft.com/office/officeart/2005/8/layout/hProcess6"/>
    <dgm:cxn modelId="{DD31FCCB-5B16-4147-9587-176AF7BD13CC}" type="presOf" srcId="{DA87F55F-FE1B-45BF-9653-08A5C5B4B05E}" destId="{AD65307C-6000-47C0-9C75-D9BCF4521BD1}" srcOrd="0" destOrd="2" presId="urn:microsoft.com/office/officeart/2005/8/layout/hProcess6"/>
    <dgm:cxn modelId="{5B0DA67D-1B67-42BD-A8A0-27F1467164D9}" type="presOf" srcId="{BBEEBB0F-264C-43C6-BBE6-08A2BFFEC824}" destId="{A09A5EDB-8DEE-401F-A923-303A48F3E08F}" srcOrd="0" destOrd="0" presId="urn:microsoft.com/office/officeart/2005/8/layout/hProcess6"/>
    <dgm:cxn modelId="{478AFF1F-3724-47A7-8BBA-736FBF013B2E}" srcId="{BBEEBB0F-264C-43C6-BBE6-08A2BFFEC824}" destId="{FC195414-EA6F-45FA-A706-DD87A0E163A4}" srcOrd="3" destOrd="0" parTransId="{62C3F3A4-5DFD-48C9-A0CC-54116B2EABE5}" sibTransId="{7A01E33F-CB68-4F14-ACAB-DA725E7F4260}"/>
    <dgm:cxn modelId="{CDAAB02D-1B86-4D65-8A6F-C020ECBACA0B}" type="presOf" srcId="{78AF7119-2E40-42B1-B91E-3134C6A39880}" destId="{AD65307C-6000-47C0-9C75-D9BCF4521BD1}" srcOrd="0" destOrd="0" presId="urn:microsoft.com/office/officeart/2005/8/layout/hProcess6"/>
    <dgm:cxn modelId="{19BA442D-F715-43BD-8B4F-B05D5A6046D7}" type="presOf" srcId="{FC195414-EA6F-45FA-A706-DD87A0E163A4}" destId="{AD65307C-6000-47C0-9C75-D9BCF4521BD1}" srcOrd="0" destOrd="3" presId="urn:microsoft.com/office/officeart/2005/8/layout/hProcess6"/>
    <dgm:cxn modelId="{72AF3CB8-E1A2-4085-ADAE-2FE528874518}" srcId="{BA739D3A-A127-425F-A917-105F2DF6AAB8}" destId="{1A2D024D-148A-4BAD-B21B-A3C9FE1706A9}" srcOrd="0" destOrd="0" parTransId="{0FA45F4A-B102-408F-817C-C6DE70C0DE1E}" sibTransId="{10D2B240-2D99-4A04-8BC8-0D7E2CEF32DA}"/>
    <dgm:cxn modelId="{4366D310-4275-4BE6-B343-735FA159240E}" srcId="{BBEEBB0F-264C-43C6-BBE6-08A2BFFEC824}" destId="{78AF7119-2E40-42B1-B91E-3134C6A39880}" srcOrd="0" destOrd="0" parTransId="{7DD8D58E-989E-4181-AC45-B1C974707A37}" sibTransId="{EDB291E7-5068-4BC8-B72F-57BE4785721E}"/>
    <dgm:cxn modelId="{9F4358DA-5EC6-4323-88CD-2EC62B8FC676}" type="presOf" srcId="{78AF7119-2E40-42B1-B91E-3134C6A39880}" destId="{91DAEE01-C8F7-4723-96FF-4C2692D87EC4}" srcOrd="1" destOrd="0" presId="urn:microsoft.com/office/officeart/2005/8/layout/hProcess6"/>
    <dgm:cxn modelId="{D09C462F-B11C-4D2A-8DF4-4E8ABD3478FC}" srcId="{1A2D024D-148A-4BAD-B21B-A3C9FE1706A9}" destId="{56EEB8B4-C139-492B-B7F4-0EE0A0131513}" srcOrd="1" destOrd="0" parTransId="{A851B07D-530E-40A8-A7B1-2DDE9A855351}" sibTransId="{0D330762-8D21-4858-A1CD-DE9DC975DB36}"/>
    <dgm:cxn modelId="{B5C89CAC-27FA-40F7-B6DC-D7E9E2FAE1E1}" srcId="{BBEEBB0F-264C-43C6-BBE6-08A2BFFEC824}" destId="{28618389-31C4-4DEF-ACC2-2D8010D61285}" srcOrd="1" destOrd="0" parTransId="{72A3C248-A30D-473B-98E5-D8D761EC133E}" sibTransId="{704A768D-C6B3-4FF0-9C7B-433F61F05B18}"/>
    <dgm:cxn modelId="{D0D761D2-7B40-4A35-9D85-CE607FB71B3B}" srcId="{1A2D024D-148A-4BAD-B21B-A3C9FE1706A9}" destId="{E6CE7A0B-ACDD-4BAA-B54D-9717CEB82B93}" srcOrd="0" destOrd="0" parTransId="{626BFF79-DBE8-4B71-A5F8-86B0D7E9C7D9}" sibTransId="{79D193E0-5409-4084-A511-6EAC83BB39C8}"/>
    <dgm:cxn modelId="{28826249-0C68-4120-BF3B-5BC519884E35}" type="presOf" srcId="{2BFD47E0-CD13-460E-87D3-EF49CDEB7CC0}" destId="{B3664A1A-AA03-488B-B2C6-80E4CC100B74}" srcOrd="0" destOrd="0" presId="urn:microsoft.com/office/officeart/2005/8/layout/hProcess6"/>
    <dgm:cxn modelId="{B246DF77-619E-40EF-A8FB-22EBF6855F67}" type="presOf" srcId="{56EEB8B4-C139-492B-B7F4-0EE0A0131513}" destId="{00AD7565-89E8-41E6-B1B7-915F42D2F8B9}" srcOrd="0" destOrd="1" presId="urn:microsoft.com/office/officeart/2005/8/layout/hProcess6"/>
    <dgm:cxn modelId="{5848A839-91EB-4696-B657-51C1853159BC}" type="presOf" srcId="{1A2D024D-148A-4BAD-B21B-A3C9FE1706A9}" destId="{FB10692D-A1E7-443F-A917-CCE696D174A5}" srcOrd="0" destOrd="0" presId="urn:microsoft.com/office/officeart/2005/8/layout/hProcess6"/>
    <dgm:cxn modelId="{F8E2F9EE-07E2-4F23-B680-9F147B6731E3}" srcId="{2BFD47E0-CD13-460E-87D3-EF49CDEB7CC0}" destId="{664B260B-DA23-4EFB-A06B-DBDB0635D23D}" srcOrd="0" destOrd="0" parTransId="{A7B63F69-D06A-4D38-B199-F53267A5FA79}" sibTransId="{5FBE3627-C67A-4712-A54A-BC7A9BEF43C8}"/>
    <dgm:cxn modelId="{F28452BD-C4A5-498E-AD06-9A72880C460A}" srcId="{BA739D3A-A127-425F-A917-105F2DF6AAB8}" destId="{2BFD47E0-CD13-460E-87D3-EF49CDEB7CC0}" srcOrd="1" destOrd="0" parTransId="{061638AE-7294-4A21-84B4-E28FC3554FF3}" sibTransId="{743DD08D-BC97-42E8-A8E4-733F4EFC2521}"/>
    <dgm:cxn modelId="{A3E7E50F-2FBF-478B-BE5C-5DEF57C8804F}" type="presOf" srcId="{28618389-31C4-4DEF-ACC2-2D8010D61285}" destId="{AD65307C-6000-47C0-9C75-D9BCF4521BD1}" srcOrd="0" destOrd="1" presId="urn:microsoft.com/office/officeart/2005/8/layout/hProcess6"/>
    <dgm:cxn modelId="{6ED973C3-E48F-4FDF-AA43-349B3B8860A9}" type="presOf" srcId="{56EEB8B4-C139-492B-B7F4-0EE0A0131513}" destId="{57914D9D-94E9-4F6E-95D3-D44E45CF3902}" srcOrd="1" destOrd="1" presId="urn:microsoft.com/office/officeart/2005/8/layout/hProcess6"/>
    <dgm:cxn modelId="{7A083463-361E-4AD7-840A-E525A5BA1A8E}" type="presOf" srcId="{E6CE7A0B-ACDD-4BAA-B54D-9717CEB82B93}" destId="{57914D9D-94E9-4F6E-95D3-D44E45CF3902}" srcOrd="1" destOrd="0" presId="urn:microsoft.com/office/officeart/2005/8/layout/hProcess6"/>
    <dgm:cxn modelId="{1C7B2FFE-FDE9-4AAB-BD8E-78CADD381C48}" type="presOf" srcId="{28618389-31C4-4DEF-ACC2-2D8010D61285}" destId="{91DAEE01-C8F7-4723-96FF-4C2692D87EC4}" srcOrd="1" destOrd="1" presId="urn:microsoft.com/office/officeart/2005/8/layout/hProcess6"/>
    <dgm:cxn modelId="{B8528863-B716-4423-ADF1-DEAE9A2A74D7}" type="presParOf" srcId="{DCBD7222-FE1A-48B0-9717-F99FBBF0C86A}" destId="{1E7763D4-5F3D-4769-9FA7-314252E04C22}" srcOrd="0" destOrd="0" presId="urn:microsoft.com/office/officeart/2005/8/layout/hProcess6"/>
    <dgm:cxn modelId="{B583590B-044B-4675-B1CB-6A5BA8C28FE2}" type="presParOf" srcId="{1E7763D4-5F3D-4769-9FA7-314252E04C22}" destId="{E657F227-A6C9-401D-B8F8-886A563FC7C1}" srcOrd="0" destOrd="0" presId="urn:microsoft.com/office/officeart/2005/8/layout/hProcess6"/>
    <dgm:cxn modelId="{A04EE6E8-0CA3-4C27-AA3E-2B32FF1C18F3}" type="presParOf" srcId="{1E7763D4-5F3D-4769-9FA7-314252E04C22}" destId="{00AD7565-89E8-41E6-B1B7-915F42D2F8B9}" srcOrd="1" destOrd="0" presId="urn:microsoft.com/office/officeart/2005/8/layout/hProcess6"/>
    <dgm:cxn modelId="{BA3D810A-AAF2-475A-BD8C-859C2ECF811A}" type="presParOf" srcId="{1E7763D4-5F3D-4769-9FA7-314252E04C22}" destId="{57914D9D-94E9-4F6E-95D3-D44E45CF3902}" srcOrd="2" destOrd="0" presId="urn:microsoft.com/office/officeart/2005/8/layout/hProcess6"/>
    <dgm:cxn modelId="{C3D6F3CB-360F-426E-B569-0DEC4F21AF2E}" type="presParOf" srcId="{1E7763D4-5F3D-4769-9FA7-314252E04C22}" destId="{FB10692D-A1E7-443F-A917-CCE696D174A5}" srcOrd="3" destOrd="0" presId="urn:microsoft.com/office/officeart/2005/8/layout/hProcess6"/>
    <dgm:cxn modelId="{609D567B-1D6C-4EE3-9CA4-1F6765624DD0}" type="presParOf" srcId="{DCBD7222-FE1A-48B0-9717-F99FBBF0C86A}" destId="{9066F9DD-097C-4FBA-A02F-C9D2BA8F0B48}" srcOrd="1" destOrd="0" presId="urn:microsoft.com/office/officeart/2005/8/layout/hProcess6"/>
    <dgm:cxn modelId="{42BC088F-2ADA-4EE1-BC2B-971E7E1503F8}" type="presParOf" srcId="{DCBD7222-FE1A-48B0-9717-F99FBBF0C86A}" destId="{4AF38F8F-0F71-4B44-8527-02590A0FE9A8}" srcOrd="2" destOrd="0" presId="urn:microsoft.com/office/officeart/2005/8/layout/hProcess6"/>
    <dgm:cxn modelId="{EF246E58-4037-46DA-ACC2-9903D2DF4412}" type="presParOf" srcId="{4AF38F8F-0F71-4B44-8527-02590A0FE9A8}" destId="{16DEF61F-5B8E-40F5-A1CD-990D9F24AAA6}" srcOrd="0" destOrd="0" presId="urn:microsoft.com/office/officeart/2005/8/layout/hProcess6"/>
    <dgm:cxn modelId="{3E73F812-731F-4C2A-807C-E6DE9F226A81}" type="presParOf" srcId="{4AF38F8F-0F71-4B44-8527-02590A0FE9A8}" destId="{80F11CFB-5E73-45C0-B534-1F78A04A7500}" srcOrd="1" destOrd="0" presId="urn:microsoft.com/office/officeart/2005/8/layout/hProcess6"/>
    <dgm:cxn modelId="{1BDF9AD6-B213-4BB1-BB76-F15085AD23D1}" type="presParOf" srcId="{4AF38F8F-0F71-4B44-8527-02590A0FE9A8}" destId="{43E7E711-548C-4DB1-A141-101594166090}" srcOrd="2" destOrd="0" presId="urn:microsoft.com/office/officeart/2005/8/layout/hProcess6"/>
    <dgm:cxn modelId="{6CC4C9B9-19C3-4EC6-9A07-CB9655DEAE1F}" type="presParOf" srcId="{4AF38F8F-0F71-4B44-8527-02590A0FE9A8}" destId="{B3664A1A-AA03-488B-B2C6-80E4CC100B74}" srcOrd="3" destOrd="0" presId="urn:microsoft.com/office/officeart/2005/8/layout/hProcess6"/>
    <dgm:cxn modelId="{36AE9962-B800-48D4-A552-A1D4A78ABC06}" type="presParOf" srcId="{DCBD7222-FE1A-48B0-9717-F99FBBF0C86A}" destId="{4EF753AA-6AC7-4759-BD29-9D77F1ACF86B}" srcOrd="3" destOrd="0" presId="urn:microsoft.com/office/officeart/2005/8/layout/hProcess6"/>
    <dgm:cxn modelId="{E54E1D02-6F9F-49D1-B141-AD062D4A9230}" type="presParOf" srcId="{DCBD7222-FE1A-48B0-9717-F99FBBF0C86A}" destId="{AADB6F6B-A2F5-470E-BA51-B09C4DC6E9D1}" srcOrd="4" destOrd="0" presId="urn:microsoft.com/office/officeart/2005/8/layout/hProcess6"/>
    <dgm:cxn modelId="{695CD903-E3F6-4B38-BB81-4BF5431C9D55}" type="presParOf" srcId="{AADB6F6B-A2F5-470E-BA51-B09C4DC6E9D1}" destId="{AFF0608B-F3FA-4EB7-9FB8-FDF6D4F4BD08}" srcOrd="0" destOrd="0" presId="urn:microsoft.com/office/officeart/2005/8/layout/hProcess6"/>
    <dgm:cxn modelId="{E454AAD4-D3C7-4B3A-8C53-4AED1E52D97D}" type="presParOf" srcId="{AADB6F6B-A2F5-470E-BA51-B09C4DC6E9D1}" destId="{AD65307C-6000-47C0-9C75-D9BCF4521BD1}" srcOrd="1" destOrd="0" presId="urn:microsoft.com/office/officeart/2005/8/layout/hProcess6"/>
    <dgm:cxn modelId="{013B9C64-F26E-4627-8894-EC9AEE04E422}" type="presParOf" srcId="{AADB6F6B-A2F5-470E-BA51-B09C4DC6E9D1}" destId="{91DAEE01-C8F7-4723-96FF-4C2692D87EC4}" srcOrd="2" destOrd="0" presId="urn:microsoft.com/office/officeart/2005/8/layout/hProcess6"/>
    <dgm:cxn modelId="{BBC75EFD-1892-4282-ADD3-662F6AA0D301}" type="presParOf" srcId="{AADB6F6B-A2F5-470E-BA51-B09C4DC6E9D1}" destId="{A09A5EDB-8DEE-401F-A923-303A48F3E08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BA4D7-BC3D-4F42-9282-ED722BE922FD}"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pl-PL"/>
        </a:p>
      </dgm:t>
    </dgm:pt>
    <dgm:pt modelId="{FC5E0ED1-D6FB-495C-AB87-DC8C1AE86AB6}">
      <dgm:prSet phldrT="[Tekst]" custT="1"/>
      <dgm:spPr/>
      <dgm:t>
        <a:bodyPr/>
        <a:lstStyle/>
        <a:p>
          <a:r>
            <a:rPr lang="pl-PL" sz="900" dirty="0"/>
            <a:t>Rep. BIAŁORUSI</a:t>
          </a:r>
        </a:p>
        <a:p>
          <a:r>
            <a:rPr lang="pl-PL" sz="1600" dirty="0"/>
            <a:t>32</a:t>
          </a:r>
        </a:p>
      </dgm:t>
    </dgm:pt>
    <dgm:pt modelId="{C17F49FC-B91A-4562-91F3-F0E79A95CD5A}" type="sibTrans" cxnId="{F1430D6D-CBB5-4835-B3A9-A7B1ED6C96A0}">
      <dgm:prSet custT="1"/>
      <dgm:spPr/>
      <dgm:t>
        <a:bodyPr/>
        <a:lstStyle/>
        <a:p>
          <a:pPr algn="l"/>
          <a:endParaRPr lang="pl-PL" sz="1200">
            <a:solidFill>
              <a:srgbClr val="FF0000"/>
            </a:solidFill>
          </a:endParaRPr>
        </a:p>
      </dgm:t>
    </dgm:pt>
    <dgm:pt modelId="{9B55B9CE-BCAF-41A8-BB4D-620162B71349}" type="parTrans" cxnId="{F1430D6D-CBB5-4835-B3A9-A7B1ED6C96A0}">
      <dgm:prSet/>
      <dgm:spPr/>
      <dgm:t>
        <a:bodyPr/>
        <a:lstStyle/>
        <a:p>
          <a:endParaRPr lang="pl-PL"/>
        </a:p>
      </dgm:t>
    </dgm:pt>
    <dgm:pt modelId="{D83AECA2-0C83-48BB-8569-8D282AFBE618}">
      <dgm:prSet phldrT="[Tekst]" custT="1"/>
      <dgm:spPr/>
      <dgm:t>
        <a:bodyPr/>
        <a:lstStyle/>
        <a:p>
          <a:pPr algn="ctr"/>
          <a:r>
            <a:rPr lang="pl-PL" sz="2400" dirty="0">
              <a:solidFill>
                <a:srgbClr val="FFFF00"/>
              </a:solidFill>
            </a:rPr>
            <a:t> UKRAINA </a:t>
          </a:r>
        </a:p>
        <a:p>
          <a:pPr algn="ctr"/>
          <a:r>
            <a:rPr lang="pl-PL" sz="2400" dirty="0">
              <a:solidFill>
                <a:srgbClr val="FFFF00"/>
              </a:solidFill>
            </a:rPr>
            <a:t> </a:t>
          </a:r>
          <a:r>
            <a:rPr lang="pl-PL" sz="4400" dirty="0">
              <a:solidFill>
                <a:srgbClr val="FFFF00"/>
              </a:solidFill>
            </a:rPr>
            <a:t>593</a:t>
          </a:r>
        </a:p>
      </dgm:t>
    </dgm:pt>
    <dgm:pt modelId="{FE17CCE2-2C38-44F5-A4CF-ADB6A3B2E0D3}" type="sibTrans" cxnId="{BB572A85-C7DC-494C-B4E3-10FEA052F9D2}">
      <dgm:prSet/>
      <dgm:spPr/>
      <dgm:t>
        <a:bodyPr/>
        <a:lstStyle/>
        <a:p>
          <a:endParaRPr lang="pl-PL"/>
        </a:p>
      </dgm:t>
    </dgm:pt>
    <dgm:pt modelId="{37E90EE9-3F92-43A7-B197-5953BA45BF85}" type="parTrans" cxnId="{BB572A85-C7DC-494C-B4E3-10FEA052F9D2}">
      <dgm:prSet/>
      <dgm:spPr/>
      <dgm:t>
        <a:bodyPr/>
        <a:lstStyle/>
        <a:p>
          <a:endParaRPr lang="pl-PL"/>
        </a:p>
      </dgm:t>
    </dgm:pt>
    <dgm:pt modelId="{7BB45B20-A952-4F2B-9CAB-05D7878D8E08}">
      <dgm:prSet phldrT="[Tekst]" custT="1"/>
      <dgm:spPr/>
      <dgm:t>
        <a:bodyPr/>
        <a:lstStyle/>
        <a:p>
          <a:r>
            <a:rPr lang="pl-PL" sz="1200" dirty="0"/>
            <a:t>Rep. </a:t>
          </a:r>
          <a:r>
            <a:rPr lang="pl-PL" sz="1100" dirty="0"/>
            <a:t>Armenii</a:t>
          </a:r>
        </a:p>
        <a:p>
          <a:r>
            <a:rPr lang="pl-PL" sz="2000" dirty="0"/>
            <a:t>9</a:t>
          </a:r>
        </a:p>
      </dgm:t>
    </dgm:pt>
    <dgm:pt modelId="{19B0045E-AA6B-47C3-9351-74F6A7901B69}" type="sibTrans" cxnId="{A4202EE8-C6CB-4867-9004-8D5BE40E2FA0}">
      <dgm:prSet custT="1"/>
      <dgm:spPr/>
      <dgm:t>
        <a:bodyPr/>
        <a:lstStyle/>
        <a:p>
          <a:endParaRPr lang="pl-PL" sz="1400"/>
        </a:p>
      </dgm:t>
    </dgm:pt>
    <dgm:pt modelId="{9E39E02C-CA76-4699-8D0B-F3C645A2B8C1}" type="parTrans" cxnId="{A4202EE8-C6CB-4867-9004-8D5BE40E2FA0}">
      <dgm:prSet/>
      <dgm:spPr/>
      <dgm:t>
        <a:bodyPr/>
        <a:lstStyle/>
        <a:p>
          <a:endParaRPr lang="pl-PL"/>
        </a:p>
      </dgm:t>
    </dgm:pt>
    <dgm:pt modelId="{D9D8603C-FA32-44B9-829E-D884FC1DDBF9}">
      <dgm:prSet phldrT="[Tekst]" custT="1"/>
      <dgm:spPr/>
      <dgm:t>
        <a:bodyPr/>
        <a:lstStyle/>
        <a:p>
          <a:r>
            <a:rPr lang="pl-PL" sz="1100" dirty="0"/>
            <a:t>Rep. Gruzji</a:t>
          </a:r>
        </a:p>
        <a:p>
          <a:r>
            <a:rPr lang="pl-PL" sz="1800" b="0" dirty="0"/>
            <a:t>15</a:t>
          </a:r>
        </a:p>
      </dgm:t>
    </dgm:pt>
    <dgm:pt modelId="{4C40322C-1216-4539-AC17-C9FB08FFD6AA}" type="sibTrans" cxnId="{67AD8E0F-8F1C-4226-9921-84883C9A15EB}">
      <dgm:prSet/>
      <dgm:spPr/>
      <dgm:t>
        <a:bodyPr/>
        <a:lstStyle/>
        <a:p>
          <a:endParaRPr lang="pl-PL"/>
        </a:p>
      </dgm:t>
    </dgm:pt>
    <dgm:pt modelId="{5FBFBC11-111E-4387-934C-77AFD6099966}" type="parTrans" cxnId="{67AD8E0F-8F1C-4226-9921-84883C9A15EB}">
      <dgm:prSet/>
      <dgm:spPr/>
      <dgm:t>
        <a:bodyPr/>
        <a:lstStyle/>
        <a:p>
          <a:endParaRPr lang="pl-PL"/>
        </a:p>
      </dgm:t>
    </dgm:pt>
    <dgm:pt modelId="{80F73F04-0E84-44C9-A404-AAA5FFE80A44}" type="pres">
      <dgm:prSet presAssocID="{94EBA4D7-BC3D-4F42-9282-ED722BE922FD}" presName="Name0" presStyleCnt="0">
        <dgm:presLayoutVars>
          <dgm:chMax/>
          <dgm:chPref/>
          <dgm:dir/>
          <dgm:animLvl val="lvl"/>
        </dgm:presLayoutVars>
      </dgm:prSet>
      <dgm:spPr/>
      <dgm:t>
        <a:bodyPr/>
        <a:lstStyle/>
        <a:p>
          <a:endParaRPr lang="pl-PL"/>
        </a:p>
      </dgm:t>
    </dgm:pt>
    <dgm:pt modelId="{7066F071-1F09-4D13-BD54-75F0FFD294DB}" type="pres">
      <dgm:prSet presAssocID="{FC5E0ED1-D6FB-495C-AB87-DC8C1AE86AB6}" presName="composite" presStyleCnt="0"/>
      <dgm:spPr/>
    </dgm:pt>
    <dgm:pt modelId="{B8F0FF93-A66D-4A73-A706-F882023AAE02}" type="pres">
      <dgm:prSet presAssocID="{FC5E0ED1-D6FB-495C-AB87-DC8C1AE86AB6}" presName="Parent1" presStyleLbl="node1" presStyleIdx="0" presStyleCnt="6" custScaleX="666775" custScaleY="614660" custLinFactX="464187" custLinFactY="100000" custLinFactNeighborX="500000" custLinFactNeighborY="133087">
        <dgm:presLayoutVars>
          <dgm:chMax val="1"/>
          <dgm:chPref val="1"/>
          <dgm:bulletEnabled val="1"/>
        </dgm:presLayoutVars>
      </dgm:prSet>
      <dgm:spPr/>
      <dgm:t>
        <a:bodyPr/>
        <a:lstStyle/>
        <a:p>
          <a:endParaRPr lang="pl-PL"/>
        </a:p>
      </dgm:t>
    </dgm:pt>
    <dgm:pt modelId="{4E9E74E7-9883-4170-9DBE-35273DB9334F}" type="pres">
      <dgm:prSet presAssocID="{FC5E0ED1-D6FB-495C-AB87-DC8C1AE86AB6}" presName="Childtext1" presStyleLbl="revTx" presStyleIdx="0" presStyleCnt="3" custScaleX="80311" custScaleY="90753" custLinFactX="-100000" custLinFactNeighborX="-151552" custLinFactNeighborY="19098">
        <dgm:presLayoutVars>
          <dgm:chMax val="0"/>
          <dgm:chPref val="0"/>
          <dgm:bulletEnabled val="1"/>
        </dgm:presLayoutVars>
      </dgm:prSet>
      <dgm:spPr/>
    </dgm:pt>
    <dgm:pt modelId="{DC7FA841-80FD-4C2E-94F2-61CA50C1B749}" type="pres">
      <dgm:prSet presAssocID="{FC5E0ED1-D6FB-495C-AB87-DC8C1AE86AB6}" presName="BalanceSpacing" presStyleCnt="0"/>
      <dgm:spPr/>
    </dgm:pt>
    <dgm:pt modelId="{2846269E-ADDA-4964-B9FC-83FE0E3EC29D}" type="pres">
      <dgm:prSet presAssocID="{FC5E0ED1-D6FB-495C-AB87-DC8C1AE86AB6}" presName="BalanceSpacing1" presStyleCnt="0"/>
      <dgm:spPr/>
    </dgm:pt>
    <dgm:pt modelId="{E0C69BF1-928D-4929-A0B9-E44E177A0B30}" type="pres">
      <dgm:prSet presAssocID="{C17F49FC-B91A-4562-91F3-F0E79A95CD5A}" presName="Accent1Text" presStyleLbl="node1" presStyleIdx="1" presStyleCnt="6" custScaleX="400754" custScaleY="400750" custLinFactX="200000" custLinFactY="119476" custLinFactNeighborX="256179" custLinFactNeighborY="200000"/>
      <dgm:spPr/>
      <dgm:t>
        <a:bodyPr/>
        <a:lstStyle/>
        <a:p>
          <a:endParaRPr lang="pl-PL"/>
        </a:p>
      </dgm:t>
    </dgm:pt>
    <dgm:pt modelId="{8FCB1A66-27AA-4381-BC20-C48CEB3033DE}" type="pres">
      <dgm:prSet presAssocID="{C17F49FC-B91A-4562-91F3-F0E79A95CD5A}" presName="spaceBetweenRectangles" presStyleCnt="0"/>
      <dgm:spPr/>
    </dgm:pt>
    <dgm:pt modelId="{9F8EC431-C8FE-4136-8653-1FE4F5E05240}" type="pres">
      <dgm:prSet presAssocID="{D9D8603C-FA32-44B9-829E-D884FC1DDBF9}" presName="composite" presStyleCnt="0"/>
      <dgm:spPr/>
    </dgm:pt>
    <dgm:pt modelId="{ED95F6E3-AB2A-434C-9158-A022CD3BDB77}" type="pres">
      <dgm:prSet presAssocID="{D9D8603C-FA32-44B9-829E-D884FC1DDBF9}" presName="Parent1" presStyleLbl="node1" presStyleIdx="2" presStyleCnt="6" custScaleX="505742" custScaleY="483418" custLinFactX="400000" custLinFactNeighborX="446545" custLinFactNeighborY="-46268">
        <dgm:presLayoutVars>
          <dgm:chMax val="1"/>
          <dgm:chPref val="1"/>
          <dgm:bulletEnabled val="1"/>
        </dgm:presLayoutVars>
      </dgm:prSet>
      <dgm:spPr/>
      <dgm:t>
        <a:bodyPr/>
        <a:lstStyle/>
        <a:p>
          <a:endParaRPr lang="pl-PL"/>
        </a:p>
      </dgm:t>
    </dgm:pt>
    <dgm:pt modelId="{3278F584-1E3B-490E-9043-9198C00DC511}" type="pres">
      <dgm:prSet presAssocID="{D9D8603C-FA32-44B9-829E-D884FC1DDBF9}" presName="Childtext1" presStyleLbl="revTx" presStyleIdx="1" presStyleCnt="3" custScaleX="4963" custScaleY="46980" custLinFactX="-68075" custLinFactY="-82450" custLinFactNeighborX="-100000" custLinFactNeighborY="-100000">
        <dgm:presLayoutVars>
          <dgm:chMax val="0"/>
          <dgm:chPref val="0"/>
          <dgm:bulletEnabled val="1"/>
        </dgm:presLayoutVars>
      </dgm:prSet>
      <dgm:spPr/>
    </dgm:pt>
    <dgm:pt modelId="{C3274427-A0D5-4585-A37E-33F143DAE0E7}" type="pres">
      <dgm:prSet presAssocID="{D9D8603C-FA32-44B9-829E-D884FC1DDBF9}" presName="BalanceSpacing" presStyleCnt="0"/>
      <dgm:spPr/>
    </dgm:pt>
    <dgm:pt modelId="{0BAD54E5-2EC8-4BF3-88D7-E73CCCD24AAF}" type="pres">
      <dgm:prSet presAssocID="{D9D8603C-FA32-44B9-829E-D884FC1DDBF9}" presName="BalanceSpacing1" presStyleCnt="0"/>
      <dgm:spPr/>
    </dgm:pt>
    <dgm:pt modelId="{EFAE9D3A-A605-47FB-A04E-2C60D442F673}" type="pres">
      <dgm:prSet presAssocID="{4C40322C-1216-4539-AC17-C9FB08FFD6AA}" presName="Accent1Text" presStyleLbl="node1" presStyleIdx="3" presStyleCnt="6" custScaleX="973334" custScaleY="973336" custLinFactX="800000" custLinFactY="-1189" custLinFactNeighborX="853667" custLinFactNeighborY="-100000"/>
      <dgm:spPr/>
      <dgm:t>
        <a:bodyPr/>
        <a:lstStyle/>
        <a:p>
          <a:endParaRPr lang="pl-PL"/>
        </a:p>
      </dgm:t>
    </dgm:pt>
    <dgm:pt modelId="{8CBC562A-B09B-4485-AB54-7654EE545081}" type="pres">
      <dgm:prSet presAssocID="{4C40322C-1216-4539-AC17-C9FB08FFD6AA}" presName="spaceBetweenRectangles" presStyleCnt="0"/>
      <dgm:spPr/>
    </dgm:pt>
    <dgm:pt modelId="{14E6D28B-741B-4CB1-9047-C0CCE32343E3}" type="pres">
      <dgm:prSet presAssocID="{7BB45B20-A952-4F2B-9CAB-05D7878D8E08}" presName="composite" presStyleCnt="0"/>
      <dgm:spPr/>
    </dgm:pt>
    <dgm:pt modelId="{2F28A780-4598-4926-A9AE-A46576E196E3}" type="pres">
      <dgm:prSet presAssocID="{7BB45B20-A952-4F2B-9CAB-05D7878D8E08}" presName="Parent1" presStyleLbl="node1" presStyleIdx="4" presStyleCnt="6" custAng="10800000" custFlipVert="0" custFlipHor="1" custScaleX="566013" custScaleY="512443" custLinFactX="547362" custLinFactY="-147846" custLinFactNeighborX="600000" custLinFactNeighborY="-200000">
        <dgm:presLayoutVars>
          <dgm:chMax val="1"/>
          <dgm:chPref val="1"/>
          <dgm:bulletEnabled val="1"/>
        </dgm:presLayoutVars>
      </dgm:prSet>
      <dgm:spPr/>
      <dgm:t>
        <a:bodyPr/>
        <a:lstStyle/>
        <a:p>
          <a:endParaRPr lang="pl-PL"/>
        </a:p>
      </dgm:t>
    </dgm:pt>
    <dgm:pt modelId="{886E74F2-64D0-47E9-97F9-C74FBDD38885}" type="pres">
      <dgm:prSet presAssocID="{7BB45B20-A952-4F2B-9CAB-05D7878D8E08}" presName="Childtext1" presStyleLbl="revTx" presStyleIdx="2" presStyleCnt="3" custScaleX="860262" custScaleY="546702" custLinFactX="600000" custLinFactY="-600000" custLinFactNeighborX="666354" custLinFactNeighborY="-686145">
        <dgm:presLayoutVars>
          <dgm:chMax val="0"/>
          <dgm:chPref val="0"/>
          <dgm:bulletEnabled val="1"/>
        </dgm:presLayoutVars>
      </dgm:prSet>
      <dgm:spPr/>
      <dgm:t>
        <a:bodyPr/>
        <a:lstStyle/>
        <a:p>
          <a:endParaRPr lang="pl-PL"/>
        </a:p>
      </dgm:t>
    </dgm:pt>
    <dgm:pt modelId="{5BB50CF7-3510-4F7F-BA8A-CFEF65D9BB21}" type="pres">
      <dgm:prSet presAssocID="{7BB45B20-A952-4F2B-9CAB-05D7878D8E08}" presName="BalanceSpacing" presStyleCnt="0"/>
      <dgm:spPr/>
    </dgm:pt>
    <dgm:pt modelId="{42914571-96E5-46BE-8CE3-C0F70B4FC80F}" type="pres">
      <dgm:prSet presAssocID="{7BB45B20-A952-4F2B-9CAB-05D7878D8E08}" presName="BalanceSpacing1" presStyleCnt="0"/>
      <dgm:spPr/>
    </dgm:pt>
    <dgm:pt modelId="{6D939900-8447-4583-B29E-CD7DE77D70BA}" type="pres">
      <dgm:prSet presAssocID="{19B0045E-AA6B-47C3-9351-74F6A7901B69}" presName="Accent1Text" presStyleLbl="node1" presStyleIdx="5" presStyleCnt="6" custAng="11983971" custFlipVert="0" custFlipHor="0" custScaleX="30131" custScaleY="41578" custLinFactX="-1200000" custLinFactNeighborX="-1216956" custLinFactNeighborY="74654"/>
      <dgm:spPr/>
      <dgm:t>
        <a:bodyPr/>
        <a:lstStyle/>
        <a:p>
          <a:endParaRPr lang="pl-PL"/>
        </a:p>
      </dgm:t>
    </dgm:pt>
  </dgm:ptLst>
  <dgm:cxnLst>
    <dgm:cxn modelId="{D4386A1E-383A-42AD-BEB2-4954CFF2CC71}" type="presOf" srcId="{FC5E0ED1-D6FB-495C-AB87-DC8C1AE86AB6}" destId="{B8F0FF93-A66D-4A73-A706-F882023AAE02}" srcOrd="0" destOrd="0" presId="urn:microsoft.com/office/officeart/2008/layout/AlternatingHexagons"/>
    <dgm:cxn modelId="{BB572A85-C7DC-494C-B4E3-10FEA052F9D2}" srcId="{7BB45B20-A952-4F2B-9CAB-05D7878D8E08}" destId="{D83AECA2-0C83-48BB-8569-8D282AFBE618}" srcOrd="0" destOrd="0" parTransId="{37E90EE9-3F92-43A7-B197-5953BA45BF85}" sibTransId="{FE17CCE2-2C38-44F5-A4CF-ADB6A3B2E0D3}"/>
    <dgm:cxn modelId="{89262005-C81C-45C9-8BC2-A1536CCCDCC2}" type="presOf" srcId="{19B0045E-AA6B-47C3-9351-74F6A7901B69}" destId="{6D939900-8447-4583-B29E-CD7DE77D70BA}" srcOrd="0" destOrd="0" presId="urn:microsoft.com/office/officeart/2008/layout/AlternatingHexagons"/>
    <dgm:cxn modelId="{F1430D6D-CBB5-4835-B3A9-A7B1ED6C96A0}" srcId="{94EBA4D7-BC3D-4F42-9282-ED722BE922FD}" destId="{FC5E0ED1-D6FB-495C-AB87-DC8C1AE86AB6}" srcOrd="0" destOrd="0" parTransId="{9B55B9CE-BCAF-41A8-BB4D-620162B71349}" sibTransId="{C17F49FC-B91A-4562-91F3-F0E79A95CD5A}"/>
    <dgm:cxn modelId="{5C0EE82C-7B3A-42BC-B562-37C5189D8232}" type="presOf" srcId="{7BB45B20-A952-4F2B-9CAB-05D7878D8E08}" destId="{2F28A780-4598-4926-A9AE-A46576E196E3}" srcOrd="0" destOrd="0" presId="urn:microsoft.com/office/officeart/2008/layout/AlternatingHexagons"/>
    <dgm:cxn modelId="{1DFA7BDC-F2CC-417D-897B-4BE6F9F42124}" type="presOf" srcId="{4C40322C-1216-4539-AC17-C9FB08FFD6AA}" destId="{EFAE9D3A-A605-47FB-A04E-2C60D442F673}" srcOrd="0" destOrd="0" presId="urn:microsoft.com/office/officeart/2008/layout/AlternatingHexagons"/>
    <dgm:cxn modelId="{BAB5078B-C245-4E9E-98FA-1795873B60A4}" type="presOf" srcId="{D83AECA2-0C83-48BB-8569-8D282AFBE618}" destId="{886E74F2-64D0-47E9-97F9-C74FBDD38885}" srcOrd="0" destOrd="0" presId="urn:microsoft.com/office/officeart/2008/layout/AlternatingHexagons"/>
    <dgm:cxn modelId="{A4202EE8-C6CB-4867-9004-8D5BE40E2FA0}" srcId="{94EBA4D7-BC3D-4F42-9282-ED722BE922FD}" destId="{7BB45B20-A952-4F2B-9CAB-05D7878D8E08}" srcOrd="2" destOrd="0" parTransId="{9E39E02C-CA76-4699-8D0B-F3C645A2B8C1}" sibTransId="{19B0045E-AA6B-47C3-9351-74F6A7901B69}"/>
    <dgm:cxn modelId="{D2C3B491-9EA0-40A5-880C-D89D0491621B}" type="presOf" srcId="{D9D8603C-FA32-44B9-829E-D884FC1DDBF9}" destId="{ED95F6E3-AB2A-434C-9158-A022CD3BDB77}" srcOrd="0" destOrd="0" presId="urn:microsoft.com/office/officeart/2008/layout/AlternatingHexagons"/>
    <dgm:cxn modelId="{B40567ED-44A1-4410-9714-9D8306D5D771}" type="presOf" srcId="{C17F49FC-B91A-4562-91F3-F0E79A95CD5A}" destId="{E0C69BF1-928D-4929-A0B9-E44E177A0B30}" srcOrd="0" destOrd="0" presId="urn:microsoft.com/office/officeart/2008/layout/AlternatingHexagons"/>
    <dgm:cxn modelId="{67AD8E0F-8F1C-4226-9921-84883C9A15EB}" srcId="{94EBA4D7-BC3D-4F42-9282-ED722BE922FD}" destId="{D9D8603C-FA32-44B9-829E-D884FC1DDBF9}" srcOrd="1" destOrd="0" parTransId="{5FBFBC11-111E-4387-934C-77AFD6099966}" sibTransId="{4C40322C-1216-4539-AC17-C9FB08FFD6AA}"/>
    <dgm:cxn modelId="{EF8F3AEF-7FFD-45FC-B9D3-DB981A603E2D}" type="presOf" srcId="{94EBA4D7-BC3D-4F42-9282-ED722BE922FD}" destId="{80F73F04-0E84-44C9-A404-AAA5FFE80A44}" srcOrd="0" destOrd="0" presId="urn:microsoft.com/office/officeart/2008/layout/AlternatingHexagons"/>
    <dgm:cxn modelId="{ADB2BBBB-9E1B-4540-805C-283103117092}" type="presParOf" srcId="{80F73F04-0E84-44C9-A404-AAA5FFE80A44}" destId="{7066F071-1F09-4D13-BD54-75F0FFD294DB}" srcOrd="0" destOrd="0" presId="urn:microsoft.com/office/officeart/2008/layout/AlternatingHexagons"/>
    <dgm:cxn modelId="{C9FE543C-C6D4-4528-9C2B-9DC3504A71ED}" type="presParOf" srcId="{7066F071-1F09-4D13-BD54-75F0FFD294DB}" destId="{B8F0FF93-A66D-4A73-A706-F882023AAE02}" srcOrd="0" destOrd="0" presId="urn:microsoft.com/office/officeart/2008/layout/AlternatingHexagons"/>
    <dgm:cxn modelId="{D4A22A93-EB1B-4518-96DE-13059380AB81}" type="presParOf" srcId="{7066F071-1F09-4D13-BD54-75F0FFD294DB}" destId="{4E9E74E7-9883-4170-9DBE-35273DB9334F}" srcOrd="1" destOrd="0" presId="urn:microsoft.com/office/officeart/2008/layout/AlternatingHexagons"/>
    <dgm:cxn modelId="{AB6D0C99-9B47-4BE3-82C6-A409EC022C71}" type="presParOf" srcId="{7066F071-1F09-4D13-BD54-75F0FFD294DB}" destId="{DC7FA841-80FD-4C2E-94F2-61CA50C1B749}" srcOrd="2" destOrd="0" presId="urn:microsoft.com/office/officeart/2008/layout/AlternatingHexagons"/>
    <dgm:cxn modelId="{048A5A9D-D66E-4DE6-BDB2-B114E1332DAB}" type="presParOf" srcId="{7066F071-1F09-4D13-BD54-75F0FFD294DB}" destId="{2846269E-ADDA-4964-B9FC-83FE0E3EC29D}" srcOrd="3" destOrd="0" presId="urn:microsoft.com/office/officeart/2008/layout/AlternatingHexagons"/>
    <dgm:cxn modelId="{8D3946DD-2722-448C-8A2F-EDDAB4C8B2A8}" type="presParOf" srcId="{7066F071-1F09-4D13-BD54-75F0FFD294DB}" destId="{E0C69BF1-928D-4929-A0B9-E44E177A0B30}" srcOrd="4" destOrd="0" presId="urn:microsoft.com/office/officeart/2008/layout/AlternatingHexagons"/>
    <dgm:cxn modelId="{95BCB696-7460-4C8F-AF9D-F4107EACEC05}" type="presParOf" srcId="{80F73F04-0E84-44C9-A404-AAA5FFE80A44}" destId="{8FCB1A66-27AA-4381-BC20-C48CEB3033DE}" srcOrd="1" destOrd="0" presId="urn:microsoft.com/office/officeart/2008/layout/AlternatingHexagons"/>
    <dgm:cxn modelId="{23FC81F0-EF81-4879-B1C9-80DED486846E}" type="presParOf" srcId="{80F73F04-0E84-44C9-A404-AAA5FFE80A44}" destId="{9F8EC431-C8FE-4136-8653-1FE4F5E05240}" srcOrd="2" destOrd="0" presId="urn:microsoft.com/office/officeart/2008/layout/AlternatingHexagons"/>
    <dgm:cxn modelId="{8440F61A-D1BE-41FF-9AE7-27C8CE345FCB}" type="presParOf" srcId="{9F8EC431-C8FE-4136-8653-1FE4F5E05240}" destId="{ED95F6E3-AB2A-434C-9158-A022CD3BDB77}" srcOrd="0" destOrd="0" presId="urn:microsoft.com/office/officeart/2008/layout/AlternatingHexagons"/>
    <dgm:cxn modelId="{9D7CAA74-37B5-4FB8-BABD-67DD7593B8DF}" type="presParOf" srcId="{9F8EC431-C8FE-4136-8653-1FE4F5E05240}" destId="{3278F584-1E3B-490E-9043-9198C00DC511}" srcOrd="1" destOrd="0" presId="urn:microsoft.com/office/officeart/2008/layout/AlternatingHexagons"/>
    <dgm:cxn modelId="{1F00461A-9AEB-4B6A-82BC-3CA9B27D0EF8}" type="presParOf" srcId="{9F8EC431-C8FE-4136-8653-1FE4F5E05240}" destId="{C3274427-A0D5-4585-A37E-33F143DAE0E7}" srcOrd="2" destOrd="0" presId="urn:microsoft.com/office/officeart/2008/layout/AlternatingHexagons"/>
    <dgm:cxn modelId="{E471118B-7166-4DB0-8D1B-C0DE13888710}" type="presParOf" srcId="{9F8EC431-C8FE-4136-8653-1FE4F5E05240}" destId="{0BAD54E5-2EC8-4BF3-88D7-E73CCCD24AAF}" srcOrd="3" destOrd="0" presId="urn:microsoft.com/office/officeart/2008/layout/AlternatingHexagons"/>
    <dgm:cxn modelId="{AB2DEB1A-1D1B-4D94-ADBB-F093C27F5187}" type="presParOf" srcId="{9F8EC431-C8FE-4136-8653-1FE4F5E05240}" destId="{EFAE9D3A-A605-47FB-A04E-2C60D442F673}" srcOrd="4" destOrd="0" presId="urn:microsoft.com/office/officeart/2008/layout/AlternatingHexagons"/>
    <dgm:cxn modelId="{3C915475-7190-479F-B0C4-598F17D2F524}" type="presParOf" srcId="{80F73F04-0E84-44C9-A404-AAA5FFE80A44}" destId="{8CBC562A-B09B-4485-AB54-7654EE545081}" srcOrd="3" destOrd="0" presId="urn:microsoft.com/office/officeart/2008/layout/AlternatingHexagons"/>
    <dgm:cxn modelId="{A5A4E86A-C048-4513-832D-4B4B8D21DC19}" type="presParOf" srcId="{80F73F04-0E84-44C9-A404-AAA5FFE80A44}" destId="{14E6D28B-741B-4CB1-9047-C0CCE32343E3}" srcOrd="4" destOrd="0" presId="urn:microsoft.com/office/officeart/2008/layout/AlternatingHexagons"/>
    <dgm:cxn modelId="{0A343408-F499-468C-8821-0C3C11E8D20B}" type="presParOf" srcId="{14E6D28B-741B-4CB1-9047-C0CCE32343E3}" destId="{2F28A780-4598-4926-A9AE-A46576E196E3}" srcOrd="0" destOrd="0" presId="urn:microsoft.com/office/officeart/2008/layout/AlternatingHexagons"/>
    <dgm:cxn modelId="{B6EDFD87-0F2C-4292-AF36-555F626BD9BC}" type="presParOf" srcId="{14E6D28B-741B-4CB1-9047-C0CCE32343E3}" destId="{886E74F2-64D0-47E9-97F9-C74FBDD38885}" srcOrd="1" destOrd="0" presId="urn:microsoft.com/office/officeart/2008/layout/AlternatingHexagons"/>
    <dgm:cxn modelId="{F3A7E939-9092-4BCB-8B01-3F6C6E5C405D}" type="presParOf" srcId="{14E6D28B-741B-4CB1-9047-C0CCE32343E3}" destId="{5BB50CF7-3510-4F7F-BA8A-CFEF65D9BB21}" srcOrd="2" destOrd="0" presId="urn:microsoft.com/office/officeart/2008/layout/AlternatingHexagons"/>
    <dgm:cxn modelId="{5F3A0144-1FFE-4314-9DD3-A0EB03E6BE8C}" type="presParOf" srcId="{14E6D28B-741B-4CB1-9047-C0CCE32343E3}" destId="{42914571-96E5-46BE-8CE3-C0F70B4FC80F}" srcOrd="3" destOrd="0" presId="urn:microsoft.com/office/officeart/2008/layout/AlternatingHexagons"/>
    <dgm:cxn modelId="{5F694044-53CE-4101-8390-F2A5D62997E1}" type="presParOf" srcId="{14E6D28B-741B-4CB1-9047-C0CCE32343E3}" destId="{6D939900-8447-4583-B29E-CD7DE77D70BA}"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1550B-8377-4490-97F3-4BA6BAC00709}" type="doc">
      <dgm:prSet loTypeId="urn:microsoft.com/office/officeart/2005/8/layout/hProcess4" loCatId="process" qsTypeId="urn:microsoft.com/office/officeart/2005/8/quickstyle/3d2" qsCatId="3D" csTypeId="urn:microsoft.com/office/officeart/2005/8/colors/colorful5" csCatId="colorful" phldr="1"/>
      <dgm:spPr/>
    </dgm:pt>
    <dgm:pt modelId="{A0929442-ECEB-4714-BEFB-FFC46113D9CF}">
      <dgm:prSet phldrT="[Tekst]"/>
      <dgm:spPr/>
      <dgm:t>
        <a:bodyPr/>
        <a:lstStyle/>
        <a:p>
          <a:r>
            <a:rPr lang="pl-PL" dirty="0"/>
            <a:t>6</a:t>
          </a:r>
        </a:p>
      </dgm:t>
    </dgm:pt>
    <dgm:pt modelId="{B01B2112-8297-4234-9AC6-31055467F543}" type="parTrans" cxnId="{EDE405AC-F430-4042-813E-D35DDF3430A3}">
      <dgm:prSet/>
      <dgm:spPr/>
      <dgm:t>
        <a:bodyPr/>
        <a:lstStyle/>
        <a:p>
          <a:endParaRPr lang="pl-PL"/>
        </a:p>
      </dgm:t>
    </dgm:pt>
    <dgm:pt modelId="{8B2FC458-C218-457C-8352-DD95F346ADD5}" type="sibTrans" cxnId="{EDE405AC-F430-4042-813E-D35DDF3430A3}">
      <dgm:prSet/>
      <dgm:spPr/>
      <dgm:t>
        <a:bodyPr/>
        <a:lstStyle/>
        <a:p>
          <a:endParaRPr lang="pl-PL"/>
        </a:p>
      </dgm:t>
    </dgm:pt>
    <dgm:pt modelId="{6797CAE8-1EBB-4EE9-B71E-E47D26312740}">
      <dgm:prSet phldrT="[Tekst]"/>
      <dgm:spPr/>
      <dgm:t>
        <a:bodyPr/>
        <a:lstStyle/>
        <a:p>
          <a:r>
            <a:rPr lang="pl-PL" sz="3600" dirty="0"/>
            <a:t>13</a:t>
          </a:r>
        </a:p>
      </dgm:t>
    </dgm:pt>
    <dgm:pt modelId="{C8A981DE-B824-4EA4-8056-30FEC2941048}" type="parTrans" cxnId="{EABC2220-2CC7-4230-B2C3-4A37D90D6331}">
      <dgm:prSet/>
      <dgm:spPr/>
      <dgm:t>
        <a:bodyPr/>
        <a:lstStyle/>
        <a:p>
          <a:endParaRPr lang="pl-PL"/>
        </a:p>
      </dgm:t>
    </dgm:pt>
    <dgm:pt modelId="{BAA7C73A-4CD3-4FA9-81A0-4B3CCE9696BF}" type="sibTrans" cxnId="{EABC2220-2CC7-4230-B2C3-4A37D90D6331}">
      <dgm:prSet/>
      <dgm:spPr/>
      <dgm:t>
        <a:bodyPr/>
        <a:lstStyle/>
        <a:p>
          <a:endParaRPr lang="pl-PL"/>
        </a:p>
      </dgm:t>
    </dgm:pt>
    <dgm:pt modelId="{0252D588-A216-41FC-97CB-A46D4ADE023F}">
      <dgm:prSet phldrT="[Tekst]"/>
      <dgm:spPr/>
      <dgm:t>
        <a:bodyPr/>
        <a:lstStyle/>
        <a:p>
          <a:r>
            <a:rPr lang="pl-PL" dirty="0"/>
            <a:t>40</a:t>
          </a:r>
        </a:p>
      </dgm:t>
    </dgm:pt>
    <dgm:pt modelId="{50F3830C-67F0-4664-8479-324BDE83E22D}" type="parTrans" cxnId="{A1C8A452-490D-4CF5-B8A0-CC9D8A924DF7}">
      <dgm:prSet/>
      <dgm:spPr/>
      <dgm:t>
        <a:bodyPr/>
        <a:lstStyle/>
        <a:p>
          <a:endParaRPr lang="pl-PL"/>
        </a:p>
      </dgm:t>
    </dgm:pt>
    <dgm:pt modelId="{65809680-D6E4-45F4-B925-69D55178ED58}" type="sibTrans" cxnId="{A1C8A452-490D-4CF5-B8A0-CC9D8A924DF7}">
      <dgm:prSet/>
      <dgm:spPr/>
      <dgm:t>
        <a:bodyPr/>
        <a:lstStyle/>
        <a:p>
          <a:endParaRPr lang="pl-PL"/>
        </a:p>
      </dgm:t>
    </dgm:pt>
    <dgm:pt modelId="{B2EBB2DB-1ACA-45F0-B032-C1DDF5A80148}">
      <dgm:prSet custT="1"/>
      <dgm:spPr/>
      <dgm:t>
        <a:bodyPr/>
        <a:lstStyle/>
        <a:p>
          <a:pPr algn="l">
            <a:buFontTx/>
            <a:buNone/>
          </a:pPr>
          <a:r>
            <a:rPr lang="pl-PL" sz="2000" dirty="0"/>
            <a:t>2015</a:t>
          </a:r>
          <a:endParaRPr lang="pl-PL" sz="2000" dirty="0">
            <a:latin typeface="+mn-lt"/>
          </a:endParaRPr>
        </a:p>
      </dgm:t>
    </dgm:pt>
    <dgm:pt modelId="{F6D4836E-CFF2-4A63-9115-374F1D041347}" type="parTrans" cxnId="{978AF021-6590-432B-825E-BDED2F3A2B70}">
      <dgm:prSet/>
      <dgm:spPr/>
      <dgm:t>
        <a:bodyPr/>
        <a:lstStyle/>
        <a:p>
          <a:endParaRPr lang="pl-PL"/>
        </a:p>
      </dgm:t>
    </dgm:pt>
    <dgm:pt modelId="{4B07AD15-6A44-4659-9593-B033B0D1A2E1}" type="sibTrans" cxnId="{978AF021-6590-432B-825E-BDED2F3A2B70}">
      <dgm:prSet/>
      <dgm:spPr/>
      <dgm:t>
        <a:bodyPr/>
        <a:lstStyle/>
        <a:p>
          <a:endParaRPr lang="pl-PL"/>
        </a:p>
      </dgm:t>
    </dgm:pt>
    <dgm:pt modelId="{9687C79A-1591-4A73-898D-A85432381BE6}">
      <dgm:prSet custT="1"/>
      <dgm:spPr/>
      <dgm:t>
        <a:bodyPr lIns="72000" tIns="0" bIns="36000" anchor="t"/>
        <a:lstStyle/>
        <a:p>
          <a:pPr algn="l">
            <a:lnSpc>
              <a:spcPts val="1000"/>
            </a:lnSpc>
            <a:spcAft>
              <a:spcPts val="0"/>
            </a:spcAft>
            <a:buFont typeface="Arial" panose="020B0604020202020204" pitchFamily="34" charset="0"/>
            <a:buNone/>
          </a:pPr>
          <a:r>
            <a:rPr lang="pl-PL" sz="2000" dirty="0"/>
            <a:t>2016</a:t>
          </a:r>
        </a:p>
      </dgm:t>
    </dgm:pt>
    <dgm:pt modelId="{757A9FA0-6C63-460B-A54B-D6A22C03AF3F}" type="parTrans" cxnId="{E4F84E2E-1CE6-4700-81A6-C34BDF289F02}">
      <dgm:prSet/>
      <dgm:spPr/>
      <dgm:t>
        <a:bodyPr/>
        <a:lstStyle/>
        <a:p>
          <a:endParaRPr lang="pl-PL"/>
        </a:p>
      </dgm:t>
    </dgm:pt>
    <dgm:pt modelId="{F5B7DF3B-F0EA-4E31-8EA1-FF1FE07B1C5C}" type="sibTrans" cxnId="{E4F84E2E-1CE6-4700-81A6-C34BDF289F02}">
      <dgm:prSet/>
      <dgm:spPr/>
      <dgm:t>
        <a:bodyPr/>
        <a:lstStyle/>
        <a:p>
          <a:endParaRPr lang="pl-PL"/>
        </a:p>
      </dgm:t>
    </dgm:pt>
    <dgm:pt modelId="{97863D0C-B170-4573-8897-49E6E4406F92}">
      <dgm:prSet/>
      <dgm:spPr/>
      <dgm:t>
        <a:bodyPr/>
        <a:lstStyle/>
        <a:p>
          <a:pPr algn="ctr"/>
          <a:r>
            <a:rPr lang="pl-PL" sz="1100" dirty="0"/>
            <a:t>34</a:t>
          </a:r>
        </a:p>
      </dgm:t>
    </dgm:pt>
    <dgm:pt modelId="{F34716A2-D5C9-49DB-91BA-BEBBC25CB4CA}" type="parTrans" cxnId="{36D362AF-3986-446E-8E02-422A3BCF8256}">
      <dgm:prSet/>
      <dgm:spPr/>
      <dgm:t>
        <a:bodyPr/>
        <a:lstStyle/>
        <a:p>
          <a:endParaRPr lang="pl-PL"/>
        </a:p>
      </dgm:t>
    </dgm:pt>
    <dgm:pt modelId="{D053CF12-9BDB-4C56-AE92-FB024BFDC8BC}" type="sibTrans" cxnId="{36D362AF-3986-446E-8E02-422A3BCF8256}">
      <dgm:prSet/>
      <dgm:spPr/>
      <dgm:t>
        <a:bodyPr/>
        <a:lstStyle/>
        <a:p>
          <a:endParaRPr lang="pl-PL"/>
        </a:p>
      </dgm:t>
    </dgm:pt>
    <dgm:pt modelId="{D347F53C-EBF8-4A2A-A99C-F1FAE7AC3E16}">
      <dgm:prSet custT="1"/>
      <dgm:spPr/>
      <dgm:t>
        <a:bodyPr/>
        <a:lstStyle/>
        <a:p>
          <a:pPr algn="l">
            <a:buNone/>
          </a:pPr>
          <a:r>
            <a:rPr lang="pl-PL" sz="2000" dirty="0"/>
            <a:t>2017</a:t>
          </a:r>
        </a:p>
      </dgm:t>
    </dgm:pt>
    <dgm:pt modelId="{4AB364CF-BD94-41A2-9D34-6302D563005F}" type="parTrans" cxnId="{D7DA0AA2-7E30-49A1-817B-1F728EEB0F7A}">
      <dgm:prSet/>
      <dgm:spPr/>
      <dgm:t>
        <a:bodyPr/>
        <a:lstStyle/>
        <a:p>
          <a:endParaRPr lang="pl-PL"/>
        </a:p>
      </dgm:t>
    </dgm:pt>
    <dgm:pt modelId="{87DB2CF2-8178-44BD-864C-5E46B42D65C0}" type="sibTrans" cxnId="{D7DA0AA2-7E30-49A1-817B-1F728EEB0F7A}">
      <dgm:prSet/>
      <dgm:spPr/>
      <dgm:t>
        <a:bodyPr/>
        <a:lstStyle/>
        <a:p>
          <a:endParaRPr lang="pl-PL"/>
        </a:p>
      </dgm:t>
    </dgm:pt>
    <dgm:pt modelId="{878DEF92-EB19-4D1A-85F0-A8874B793ED4}">
      <dgm:prSet custT="1"/>
      <dgm:spPr/>
      <dgm:t>
        <a:bodyPr tIns="36000"/>
        <a:lstStyle/>
        <a:p>
          <a:pPr algn="l">
            <a:lnSpc>
              <a:spcPts val="0"/>
            </a:lnSpc>
            <a:spcAft>
              <a:spcPts val="0"/>
            </a:spcAft>
            <a:buNone/>
          </a:pPr>
          <a:r>
            <a:rPr lang="pl-PL" sz="2000" dirty="0"/>
            <a:t>2018</a:t>
          </a:r>
        </a:p>
      </dgm:t>
    </dgm:pt>
    <dgm:pt modelId="{02D9DB3B-9565-4200-8990-8604D38D0023}" type="parTrans" cxnId="{864CC494-2EA5-413A-99AF-A947045C72DE}">
      <dgm:prSet/>
      <dgm:spPr/>
      <dgm:t>
        <a:bodyPr/>
        <a:lstStyle/>
        <a:p>
          <a:endParaRPr lang="pl-PL"/>
        </a:p>
      </dgm:t>
    </dgm:pt>
    <dgm:pt modelId="{49C0A2E5-8977-460C-9D63-EFD07EE7F094}" type="sibTrans" cxnId="{864CC494-2EA5-413A-99AF-A947045C72DE}">
      <dgm:prSet/>
      <dgm:spPr/>
      <dgm:t>
        <a:bodyPr/>
        <a:lstStyle/>
        <a:p>
          <a:endParaRPr lang="pl-PL"/>
        </a:p>
      </dgm:t>
    </dgm:pt>
    <dgm:pt modelId="{8B212BD4-D7D4-4B14-BD5B-31FD80856C41}">
      <dgm:prSet custT="1"/>
      <dgm:spPr/>
      <dgm:t>
        <a:bodyPr/>
        <a:lstStyle/>
        <a:p>
          <a:pPr algn="l">
            <a:buFont typeface="Arial" panose="020B0604020202020204" pitchFamily="34" charset="0"/>
            <a:buChar char="•"/>
          </a:pPr>
          <a:r>
            <a:rPr lang="pl-PL" sz="1000" dirty="0">
              <a:latin typeface="+mn-lt"/>
            </a:rPr>
            <a:t>Robotnik mostowy</a:t>
          </a:r>
          <a:endParaRPr lang="pl-PL" sz="1400" dirty="0">
            <a:latin typeface="+mn-lt"/>
          </a:endParaRPr>
        </a:p>
      </dgm:t>
    </dgm:pt>
    <dgm:pt modelId="{4DE80065-55E2-4EB1-B3EC-4FA6BF6EF210}" type="parTrans" cxnId="{114D74E2-51A0-4160-B34D-40D32200E1FD}">
      <dgm:prSet/>
      <dgm:spPr/>
      <dgm:t>
        <a:bodyPr/>
        <a:lstStyle/>
        <a:p>
          <a:endParaRPr lang="pl-PL"/>
        </a:p>
      </dgm:t>
    </dgm:pt>
    <dgm:pt modelId="{79345388-8DC0-4FF2-8115-2749EB074E85}" type="sibTrans" cxnId="{114D74E2-51A0-4160-B34D-40D32200E1FD}">
      <dgm:prSet/>
      <dgm:spPr/>
      <dgm:t>
        <a:bodyPr/>
        <a:lstStyle/>
        <a:p>
          <a:endParaRPr lang="pl-PL"/>
        </a:p>
      </dgm:t>
    </dgm:pt>
    <dgm:pt modelId="{F585FDA9-1379-4A8D-BB39-26886BA0C9B9}">
      <dgm:prSet custT="1"/>
      <dgm:spPr/>
      <dgm:t>
        <a:bodyPr/>
        <a:lstStyle/>
        <a:p>
          <a:pPr algn="l">
            <a:buFont typeface="Arial" panose="020B0604020202020204" pitchFamily="34" charset="0"/>
            <a:buChar char="•"/>
          </a:pPr>
          <a:r>
            <a:rPr lang="pl-PL" sz="900" dirty="0">
              <a:latin typeface="+mn-lt"/>
            </a:rPr>
            <a:t>Spawacz</a:t>
          </a:r>
        </a:p>
      </dgm:t>
    </dgm:pt>
    <dgm:pt modelId="{B46BED9A-E2F5-4E01-B68B-FB21DD7B942A}" type="parTrans" cxnId="{B10F09F3-8313-4377-B624-F4CEDB826CAE}">
      <dgm:prSet/>
      <dgm:spPr/>
      <dgm:t>
        <a:bodyPr/>
        <a:lstStyle/>
        <a:p>
          <a:endParaRPr lang="pl-PL"/>
        </a:p>
      </dgm:t>
    </dgm:pt>
    <dgm:pt modelId="{CAD1CA88-048D-4AB6-9C59-7FA715B318EC}" type="sibTrans" cxnId="{B10F09F3-8313-4377-B624-F4CEDB826CAE}">
      <dgm:prSet/>
      <dgm:spPr/>
      <dgm:t>
        <a:bodyPr/>
        <a:lstStyle/>
        <a:p>
          <a:endParaRPr lang="pl-PL"/>
        </a:p>
      </dgm:t>
    </dgm:pt>
    <dgm:pt modelId="{31BF0FF6-EE95-4A04-949F-52BF84B9AC2E}">
      <dgm:prSet custT="1"/>
      <dgm:spPr/>
      <dgm:t>
        <a:bodyPr/>
        <a:lstStyle/>
        <a:p>
          <a:pPr algn="l">
            <a:buFont typeface="Arial" panose="020B0604020202020204" pitchFamily="34" charset="0"/>
            <a:buChar char="•"/>
          </a:pPr>
          <a:r>
            <a:rPr lang="pl-PL" sz="900" dirty="0">
              <a:latin typeface="+mn-lt"/>
            </a:rPr>
            <a:t>Pomoc dentystyczna</a:t>
          </a:r>
        </a:p>
      </dgm:t>
    </dgm:pt>
    <dgm:pt modelId="{F904A785-CFFC-4074-8FB4-DE2A1AD34F1D}" type="parTrans" cxnId="{9F6C0C27-41A3-4C21-B806-5839B22FEC86}">
      <dgm:prSet/>
      <dgm:spPr/>
      <dgm:t>
        <a:bodyPr/>
        <a:lstStyle/>
        <a:p>
          <a:endParaRPr lang="pl-PL"/>
        </a:p>
      </dgm:t>
    </dgm:pt>
    <dgm:pt modelId="{46DE1A1D-C55A-4B7B-A22A-B71607D6CC3F}" type="sibTrans" cxnId="{9F6C0C27-41A3-4C21-B806-5839B22FEC86}">
      <dgm:prSet/>
      <dgm:spPr/>
      <dgm:t>
        <a:bodyPr/>
        <a:lstStyle/>
        <a:p>
          <a:endParaRPr lang="pl-PL"/>
        </a:p>
      </dgm:t>
    </dgm:pt>
    <dgm:pt modelId="{5E52C446-A654-4431-9BB8-827F59E94C89}">
      <dgm:prSet custT="1"/>
      <dgm:spPr/>
      <dgm:t>
        <a:bodyPr/>
        <a:lstStyle/>
        <a:p>
          <a:pPr algn="l">
            <a:buFont typeface="Arial" panose="020B0604020202020204" pitchFamily="34" charset="0"/>
            <a:buChar char="•"/>
          </a:pPr>
          <a:r>
            <a:rPr lang="pl-PL" sz="900" dirty="0">
              <a:latin typeface="+mn-lt"/>
            </a:rPr>
            <a:t>Przedstawiciel handlowy</a:t>
          </a:r>
        </a:p>
      </dgm:t>
    </dgm:pt>
    <dgm:pt modelId="{0D39A3D0-9708-4587-B45F-2C986BDD0F12}" type="parTrans" cxnId="{9280AFB8-23DF-4DA0-8F04-72113C1989C5}">
      <dgm:prSet/>
      <dgm:spPr/>
      <dgm:t>
        <a:bodyPr/>
        <a:lstStyle/>
        <a:p>
          <a:endParaRPr lang="pl-PL"/>
        </a:p>
      </dgm:t>
    </dgm:pt>
    <dgm:pt modelId="{15264B33-8C10-4B87-B1AB-52A73A48F27E}" type="sibTrans" cxnId="{9280AFB8-23DF-4DA0-8F04-72113C1989C5}">
      <dgm:prSet/>
      <dgm:spPr/>
      <dgm:t>
        <a:bodyPr/>
        <a:lstStyle/>
        <a:p>
          <a:endParaRPr lang="pl-PL"/>
        </a:p>
      </dgm:t>
    </dgm:pt>
    <dgm:pt modelId="{6F4D259F-CC7E-4ED8-8229-49A135C59135}">
      <dgm:prSet custT="1"/>
      <dgm:spPr/>
      <dgm:t>
        <a:bodyPr/>
        <a:lstStyle/>
        <a:p>
          <a:pPr algn="l">
            <a:buFont typeface="Arial" panose="020B0604020202020204" pitchFamily="34" charset="0"/>
            <a:buChar char="•"/>
          </a:pPr>
          <a:r>
            <a:rPr lang="pl-PL" sz="900" dirty="0">
              <a:latin typeface="+mn-lt"/>
            </a:rPr>
            <a:t>Robotnik gospodarczy</a:t>
          </a:r>
        </a:p>
      </dgm:t>
    </dgm:pt>
    <dgm:pt modelId="{5AD39DA0-63E8-4F93-8E52-492680A2DF34}" type="parTrans" cxnId="{AA9BCE16-279C-45E8-B78C-A40ECB786EC6}">
      <dgm:prSet/>
      <dgm:spPr/>
      <dgm:t>
        <a:bodyPr/>
        <a:lstStyle/>
        <a:p>
          <a:endParaRPr lang="pl-PL"/>
        </a:p>
      </dgm:t>
    </dgm:pt>
    <dgm:pt modelId="{62792FE5-DDD6-4B92-BC4C-082418398452}" type="sibTrans" cxnId="{AA9BCE16-279C-45E8-B78C-A40ECB786EC6}">
      <dgm:prSet/>
      <dgm:spPr/>
      <dgm:t>
        <a:bodyPr/>
        <a:lstStyle/>
        <a:p>
          <a:endParaRPr lang="pl-PL"/>
        </a:p>
      </dgm:t>
    </dgm:pt>
    <dgm:pt modelId="{D923C044-8092-43EF-837B-C2513DA68B47}">
      <dgm:prSet custT="1"/>
      <dgm:spPr/>
      <dgm:t>
        <a:bodyPr/>
        <a:lstStyle/>
        <a:p>
          <a:pPr algn="l">
            <a:buNone/>
          </a:pPr>
          <a:endParaRPr lang="pl-PL" sz="2000" dirty="0"/>
        </a:p>
      </dgm:t>
    </dgm:pt>
    <dgm:pt modelId="{919E9F2A-DBEB-4882-B52D-159318DDA88F}" type="parTrans" cxnId="{4284DE32-4823-4ACF-B788-6AFCFB1DEEC7}">
      <dgm:prSet/>
      <dgm:spPr/>
      <dgm:t>
        <a:bodyPr/>
        <a:lstStyle/>
        <a:p>
          <a:endParaRPr lang="pl-PL"/>
        </a:p>
      </dgm:t>
    </dgm:pt>
    <dgm:pt modelId="{BBCB4244-EEC1-4226-A68F-8C311AE2BE02}" type="sibTrans" cxnId="{4284DE32-4823-4ACF-B788-6AFCFB1DEEC7}">
      <dgm:prSet/>
      <dgm:spPr/>
      <dgm:t>
        <a:bodyPr/>
        <a:lstStyle/>
        <a:p>
          <a:endParaRPr lang="pl-PL"/>
        </a:p>
      </dgm:t>
    </dgm:pt>
    <dgm:pt modelId="{043D1FCE-ED7C-45E9-9B7A-6254B7F1B791}">
      <dgm:prSet custT="1"/>
      <dgm:spPr/>
      <dgm:t>
        <a:bodyPr lIns="72000" tIns="0" bIns="36000" anchor="t"/>
        <a:lstStyle/>
        <a:p>
          <a:pPr algn="l">
            <a:lnSpc>
              <a:spcPts val="1000"/>
            </a:lnSpc>
            <a:spcAft>
              <a:spcPts val="0"/>
            </a:spcAft>
            <a:buFont typeface="Arial" panose="020B0604020202020204" pitchFamily="34" charset="0"/>
            <a:buChar char="•"/>
          </a:pPr>
          <a:r>
            <a:rPr lang="pl-PL" sz="1000" dirty="0"/>
            <a:t>Kierowca mechanik</a:t>
          </a:r>
          <a:endParaRPr lang="pl-PL" sz="2000" dirty="0"/>
        </a:p>
      </dgm:t>
    </dgm:pt>
    <dgm:pt modelId="{6A757DE5-7E01-4763-A3CA-920F33CD93A0}" type="parTrans" cxnId="{BC237E0D-816D-4471-BF9F-0CBFE53F11AC}">
      <dgm:prSet/>
      <dgm:spPr/>
      <dgm:t>
        <a:bodyPr/>
        <a:lstStyle/>
        <a:p>
          <a:endParaRPr lang="pl-PL"/>
        </a:p>
      </dgm:t>
    </dgm:pt>
    <dgm:pt modelId="{3D8ED3B7-46A5-41C9-8461-3C85372373EF}" type="sibTrans" cxnId="{BC237E0D-816D-4471-BF9F-0CBFE53F11AC}">
      <dgm:prSet/>
      <dgm:spPr/>
      <dgm:t>
        <a:bodyPr/>
        <a:lstStyle/>
        <a:p>
          <a:endParaRPr lang="pl-PL"/>
        </a:p>
      </dgm:t>
    </dgm:pt>
    <dgm:pt modelId="{A7625EE0-2B0F-4EBE-AF25-BCA406811948}">
      <dgm:prSet custT="1"/>
      <dgm:spPr/>
      <dgm:t>
        <a:bodyPr lIns="72000" tIns="0" bIns="36000" anchor="t"/>
        <a:lstStyle/>
        <a:p>
          <a:pPr algn="l">
            <a:lnSpc>
              <a:spcPts val="1000"/>
            </a:lnSpc>
            <a:spcAft>
              <a:spcPts val="0"/>
            </a:spcAft>
            <a:buFont typeface="Arial" panose="020B0604020202020204" pitchFamily="34" charset="0"/>
            <a:buChar char="•"/>
          </a:pPr>
          <a:r>
            <a:rPr lang="pl-PL" sz="1000" dirty="0">
              <a:latin typeface="+mn-lt"/>
            </a:rPr>
            <a:t>Robotnik mostowy</a:t>
          </a:r>
          <a:endParaRPr lang="pl-PL" sz="2000" dirty="0"/>
        </a:p>
      </dgm:t>
    </dgm:pt>
    <dgm:pt modelId="{3C20A509-2BF0-444F-8D85-E50F6517161C}" type="parTrans" cxnId="{D70907B3-751E-4854-9B5B-403A5C471717}">
      <dgm:prSet/>
      <dgm:spPr/>
      <dgm:t>
        <a:bodyPr/>
        <a:lstStyle/>
        <a:p>
          <a:endParaRPr lang="pl-PL"/>
        </a:p>
      </dgm:t>
    </dgm:pt>
    <dgm:pt modelId="{E4CB01D2-B02E-45FF-9785-C3F3D4D6C9A1}" type="sibTrans" cxnId="{D70907B3-751E-4854-9B5B-403A5C471717}">
      <dgm:prSet/>
      <dgm:spPr/>
      <dgm:t>
        <a:bodyPr/>
        <a:lstStyle/>
        <a:p>
          <a:endParaRPr lang="pl-PL"/>
        </a:p>
      </dgm:t>
    </dgm:pt>
    <dgm:pt modelId="{198A35FD-F55C-4B7E-AABB-4E5FD1931542}">
      <dgm:prSet custT="1"/>
      <dgm:spPr/>
      <dgm:t>
        <a:bodyPr lIns="72000" tIns="0" bIns="36000" anchor="t"/>
        <a:lstStyle/>
        <a:p>
          <a:pPr algn="l">
            <a:lnSpc>
              <a:spcPts val="1000"/>
            </a:lnSpc>
            <a:spcAft>
              <a:spcPts val="0"/>
            </a:spcAft>
            <a:buFont typeface="Arial" panose="020B0604020202020204" pitchFamily="34" charset="0"/>
            <a:buChar char="•"/>
          </a:pPr>
          <a:r>
            <a:rPr lang="pl-PL" sz="1000" dirty="0"/>
            <a:t>Elektromonter </a:t>
          </a:r>
          <a:r>
            <a:rPr lang="pl-PL" sz="1000" dirty="0" err="1"/>
            <a:t>ukł</a:t>
          </a:r>
          <a:r>
            <a:rPr lang="pl-PL" sz="1000" dirty="0"/>
            <a:t>. Pomiarowych i autom.</a:t>
          </a:r>
          <a:endParaRPr lang="pl-PL" sz="2000" dirty="0"/>
        </a:p>
      </dgm:t>
    </dgm:pt>
    <dgm:pt modelId="{0729379B-854E-4C08-B074-F2F9C4A8EEA2}" type="parTrans" cxnId="{506F97BD-ADE9-4CCF-8D34-38B372DA508F}">
      <dgm:prSet/>
      <dgm:spPr/>
      <dgm:t>
        <a:bodyPr/>
        <a:lstStyle/>
        <a:p>
          <a:endParaRPr lang="pl-PL"/>
        </a:p>
      </dgm:t>
    </dgm:pt>
    <dgm:pt modelId="{206C65A1-168B-4BAA-9E7B-E981A387FD62}" type="sibTrans" cxnId="{506F97BD-ADE9-4CCF-8D34-38B372DA508F}">
      <dgm:prSet/>
      <dgm:spPr/>
      <dgm:t>
        <a:bodyPr/>
        <a:lstStyle/>
        <a:p>
          <a:endParaRPr lang="pl-PL"/>
        </a:p>
      </dgm:t>
    </dgm:pt>
    <dgm:pt modelId="{98C2CAC0-B16E-4610-8FAD-C8CAA861020F}">
      <dgm:prSet custT="1"/>
      <dgm:spPr/>
      <dgm:t>
        <a:bodyPr lIns="72000" tIns="0" bIns="36000" anchor="t"/>
        <a:lstStyle/>
        <a:p>
          <a:pPr algn="l">
            <a:lnSpc>
              <a:spcPts val="1000"/>
            </a:lnSpc>
            <a:spcAft>
              <a:spcPts val="0"/>
            </a:spcAft>
            <a:buFont typeface="Arial" panose="020B0604020202020204" pitchFamily="34" charset="0"/>
            <a:buChar char="•"/>
          </a:pPr>
          <a:r>
            <a:rPr lang="pl-PL" sz="1000" dirty="0"/>
            <a:t>Kierownik budowy</a:t>
          </a:r>
        </a:p>
      </dgm:t>
    </dgm:pt>
    <dgm:pt modelId="{BBF1F429-0404-49F6-91DE-380E3095B3B3}" type="parTrans" cxnId="{E9E46AA0-7507-42E6-BC42-1EE0178511F3}">
      <dgm:prSet/>
      <dgm:spPr/>
      <dgm:t>
        <a:bodyPr/>
        <a:lstStyle/>
        <a:p>
          <a:endParaRPr lang="pl-PL"/>
        </a:p>
      </dgm:t>
    </dgm:pt>
    <dgm:pt modelId="{3C876693-437F-4F4F-8B58-950FF2D41675}" type="sibTrans" cxnId="{E9E46AA0-7507-42E6-BC42-1EE0178511F3}">
      <dgm:prSet/>
      <dgm:spPr/>
      <dgm:t>
        <a:bodyPr/>
        <a:lstStyle/>
        <a:p>
          <a:endParaRPr lang="pl-PL"/>
        </a:p>
      </dgm:t>
    </dgm:pt>
    <dgm:pt modelId="{7BB8F64E-9B81-43DE-A85C-E392B94F2BAC}">
      <dgm:prSet custT="1"/>
      <dgm:spPr/>
      <dgm:t>
        <a:bodyPr lIns="72000" tIns="0" bIns="36000" anchor="t"/>
        <a:lstStyle/>
        <a:p>
          <a:pPr algn="l">
            <a:lnSpc>
              <a:spcPts val="1000"/>
            </a:lnSpc>
            <a:spcAft>
              <a:spcPts val="0"/>
            </a:spcAft>
            <a:buFont typeface="Arial" panose="020B0604020202020204" pitchFamily="34" charset="0"/>
            <a:buChar char="•"/>
          </a:pPr>
          <a:r>
            <a:rPr lang="pl-PL" sz="1000" dirty="0"/>
            <a:t>Operator obuwniczych </a:t>
          </a:r>
          <a:r>
            <a:rPr lang="pl-PL" sz="1000" dirty="0" err="1"/>
            <a:t>urządz</a:t>
          </a:r>
          <a:r>
            <a:rPr lang="pl-PL" sz="1000" dirty="0"/>
            <a:t>. Szwalniczych</a:t>
          </a:r>
        </a:p>
      </dgm:t>
    </dgm:pt>
    <dgm:pt modelId="{0F316244-6A38-4A11-B4A8-69115183C55A}" type="parTrans" cxnId="{9F186397-42A9-4C67-9C92-26CDA3175DFF}">
      <dgm:prSet/>
      <dgm:spPr/>
      <dgm:t>
        <a:bodyPr/>
        <a:lstStyle/>
        <a:p>
          <a:endParaRPr lang="pl-PL"/>
        </a:p>
      </dgm:t>
    </dgm:pt>
    <dgm:pt modelId="{A38A8E65-1B00-47C0-BDDB-9F68EB540E9D}" type="sibTrans" cxnId="{9F186397-42A9-4C67-9C92-26CDA3175DFF}">
      <dgm:prSet/>
      <dgm:spPr/>
      <dgm:t>
        <a:bodyPr/>
        <a:lstStyle/>
        <a:p>
          <a:endParaRPr lang="pl-PL"/>
        </a:p>
      </dgm:t>
    </dgm:pt>
    <dgm:pt modelId="{CACB9FEF-810D-4A98-9B4E-4465894B7D0E}">
      <dgm:prSet custT="1"/>
      <dgm:spPr/>
      <dgm:t>
        <a:bodyPr lIns="72000" tIns="0" bIns="36000" anchor="t"/>
        <a:lstStyle/>
        <a:p>
          <a:pPr algn="l">
            <a:lnSpc>
              <a:spcPts val="1000"/>
            </a:lnSpc>
            <a:spcAft>
              <a:spcPts val="0"/>
            </a:spcAft>
            <a:buFont typeface="Arial" panose="020B0604020202020204" pitchFamily="34" charset="0"/>
            <a:buChar char="•"/>
          </a:pPr>
          <a:r>
            <a:rPr lang="pl-PL" sz="1000" dirty="0"/>
            <a:t>Operator maszyn </a:t>
          </a:r>
          <a:r>
            <a:rPr lang="pl-PL" sz="1000" dirty="0" err="1"/>
            <a:t>ogr</a:t>
          </a:r>
          <a:r>
            <a:rPr lang="pl-PL" sz="1000" dirty="0"/>
            <a:t>.</a:t>
          </a:r>
        </a:p>
      </dgm:t>
    </dgm:pt>
    <dgm:pt modelId="{8563FF8E-0F65-4AE9-88D1-019E0CD8E0FB}" type="parTrans" cxnId="{DE101C64-D08D-4656-89C1-B8D15B44C112}">
      <dgm:prSet/>
      <dgm:spPr/>
      <dgm:t>
        <a:bodyPr/>
        <a:lstStyle/>
        <a:p>
          <a:endParaRPr lang="pl-PL"/>
        </a:p>
      </dgm:t>
    </dgm:pt>
    <dgm:pt modelId="{074D553E-95A6-4440-9E85-F79BBAD4BAE8}" type="sibTrans" cxnId="{DE101C64-D08D-4656-89C1-B8D15B44C112}">
      <dgm:prSet/>
      <dgm:spPr/>
      <dgm:t>
        <a:bodyPr/>
        <a:lstStyle/>
        <a:p>
          <a:endParaRPr lang="pl-PL"/>
        </a:p>
      </dgm:t>
    </dgm:pt>
    <dgm:pt modelId="{E1FF67D3-6AA3-4E98-92D5-BB8E568C62B2}">
      <dgm:prSet custT="1"/>
      <dgm:spPr/>
      <dgm:t>
        <a:bodyPr lIns="72000" tIns="0" bIns="36000" anchor="t"/>
        <a:lstStyle/>
        <a:p>
          <a:pPr algn="l">
            <a:lnSpc>
              <a:spcPts val="1000"/>
            </a:lnSpc>
            <a:spcAft>
              <a:spcPts val="0"/>
            </a:spcAft>
            <a:buFont typeface="Arial" panose="020B0604020202020204" pitchFamily="34" charset="0"/>
            <a:buChar char="•"/>
          </a:pPr>
          <a:r>
            <a:rPr lang="pl-PL" sz="1000" dirty="0"/>
            <a:t>Magazynier  </a:t>
          </a:r>
        </a:p>
      </dgm:t>
    </dgm:pt>
    <dgm:pt modelId="{FDFD233A-9E25-401E-87BA-BD62DBF61390}" type="parTrans" cxnId="{866DF091-69C7-44C9-9B95-D5F19E5562E7}">
      <dgm:prSet/>
      <dgm:spPr/>
      <dgm:t>
        <a:bodyPr/>
        <a:lstStyle/>
        <a:p>
          <a:endParaRPr lang="pl-PL"/>
        </a:p>
      </dgm:t>
    </dgm:pt>
    <dgm:pt modelId="{C5B2C33B-F53E-4048-8913-6B8DC1D6732B}" type="sibTrans" cxnId="{866DF091-69C7-44C9-9B95-D5F19E5562E7}">
      <dgm:prSet/>
      <dgm:spPr/>
      <dgm:t>
        <a:bodyPr/>
        <a:lstStyle/>
        <a:p>
          <a:endParaRPr lang="pl-PL"/>
        </a:p>
      </dgm:t>
    </dgm:pt>
    <dgm:pt modelId="{59790572-16A9-4CF9-9934-01F29D00418B}">
      <dgm:prSet custT="1"/>
      <dgm:spPr/>
      <dgm:t>
        <a:bodyPr/>
        <a:lstStyle/>
        <a:p>
          <a:pPr algn="l">
            <a:buFont typeface="Arial" panose="020B0604020202020204" pitchFamily="34" charset="0"/>
            <a:buChar char="•"/>
          </a:pPr>
          <a:r>
            <a:rPr lang="pl-PL" sz="1000" dirty="0"/>
            <a:t>Magazynier</a:t>
          </a:r>
        </a:p>
      </dgm:t>
    </dgm:pt>
    <dgm:pt modelId="{99552ED5-2F1B-4C7C-9982-1D4637E00FAF}" type="parTrans" cxnId="{47F4C314-2073-4E41-9853-DA1B5B249F5D}">
      <dgm:prSet/>
      <dgm:spPr/>
      <dgm:t>
        <a:bodyPr/>
        <a:lstStyle/>
        <a:p>
          <a:endParaRPr lang="pl-PL"/>
        </a:p>
      </dgm:t>
    </dgm:pt>
    <dgm:pt modelId="{E8ACCEEF-105A-41A6-A543-49C523541638}" type="sibTrans" cxnId="{47F4C314-2073-4E41-9853-DA1B5B249F5D}">
      <dgm:prSet/>
      <dgm:spPr/>
      <dgm:t>
        <a:bodyPr/>
        <a:lstStyle/>
        <a:p>
          <a:endParaRPr lang="pl-PL"/>
        </a:p>
      </dgm:t>
    </dgm:pt>
    <dgm:pt modelId="{E187EB18-5B4D-4000-BE6B-DA8A65AC8B4D}">
      <dgm:prSet custT="1"/>
      <dgm:spPr/>
      <dgm:t>
        <a:bodyPr/>
        <a:lstStyle/>
        <a:p>
          <a:pPr algn="l">
            <a:buFont typeface="Arial" panose="020B0604020202020204" pitchFamily="34" charset="0"/>
            <a:buChar char="•"/>
          </a:pPr>
          <a:r>
            <a:rPr lang="pl-PL" sz="1000" dirty="0"/>
            <a:t>Kierowca</a:t>
          </a:r>
        </a:p>
      </dgm:t>
    </dgm:pt>
    <dgm:pt modelId="{CC29A2EC-D114-4F61-A718-37F2C5C5FF50}" type="parTrans" cxnId="{52B55267-6CF8-4825-93FF-A0BAAF1E1169}">
      <dgm:prSet/>
      <dgm:spPr/>
      <dgm:t>
        <a:bodyPr/>
        <a:lstStyle/>
        <a:p>
          <a:endParaRPr lang="pl-PL"/>
        </a:p>
      </dgm:t>
    </dgm:pt>
    <dgm:pt modelId="{1ED676E3-CF7C-415A-B2EC-EBBCA503974E}" type="sibTrans" cxnId="{52B55267-6CF8-4825-93FF-A0BAAF1E1169}">
      <dgm:prSet/>
      <dgm:spPr/>
      <dgm:t>
        <a:bodyPr/>
        <a:lstStyle/>
        <a:p>
          <a:endParaRPr lang="pl-PL"/>
        </a:p>
      </dgm:t>
    </dgm:pt>
    <dgm:pt modelId="{52027239-5782-4FC6-B14B-288908A506D1}">
      <dgm:prSet custT="1"/>
      <dgm:spPr/>
      <dgm:t>
        <a:bodyPr/>
        <a:lstStyle/>
        <a:p>
          <a:pPr algn="l">
            <a:buFont typeface="Arial" panose="020B0604020202020204" pitchFamily="34" charset="0"/>
            <a:buChar char="•"/>
          </a:pPr>
          <a:r>
            <a:rPr lang="pl-PL" sz="1000" dirty="0"/>
            <a:t>Agent ds. zakupów</a:t>
          </a:r>
        </a:p>
      </dgm:t>
    </dgm:pt>
    <dgm:pt modelId="{493390D0-09CC-4C74-B46D-A5F4E05D34B2}" type="parTrans" cxnId="{DF2A8B53-8167-4018-B3CE-FC2E2EB3B6AF}">
      <dgm:prSet/>
      <dgm:spPr/>
      <dgm:t>
        <a:bodyPr/>
        <a:lstStyle/>
        <a:p>
          <a:endParaRPr lang="pl-PL"/>
        </a:p>
      </dgm:t>
    </dgm:pt>
    <dgm:pt modelId="{497228CC-A010-46F4-9129-22FBFC57C2A1}" type="sibTrans" cxnId="{DF2A8B53-8167-4018-B3CE-FC2E2EB3B6AF}">
      <dgm:prSet/>
      <dgm:spPr/>
      <dgm:t>
        <a:bodyPr/>
        <a:lstStyle/>
        <a:p>
          <a:endParaRPr lang="pl-PL"/>
        </a:p>
      </dgm:t>
    </dgm:pt>
    <dgm:pt modelId="{B232CA20-7F9D-4C2A-B1D1-4DDE72D89AC0}">
      <dgm:prSet custT="1"/>
      <dgm:spPr/>
      <dgm:t>
        <a:bodyPr/>
        <a:lstStyle/>
        <a:p>
          <a:pPr algn="l">
            <a:buFont typeface="Arial" panose="020B0604020202020204" pitchFamily="34" charset="0"/>
            <a:buChar char="•"/>
          </a:pPr>
          <a:r>
            <a:rPr lang="pl-PL" sz="1000" dirty="0"/>
            <a:t>Operator urządzeń do emaliowania</a:t>
          </a:r>
        </a:p>
      </dgm:t>
    </dgm:pt>
    <dgm:pt modelId="{6BACCBEF-FACC-499D-B564-F19016BBBAAB}" type="parTrans" cxnId="{09B31930-C1DC-4B6F-9C44-0BA8E38B6267}">
      <dgm:prSet/>
      <dgm:spPr/>
      <dgm:t>
        <a:bodyPr/>
        <a:lstStyle/>
        <a:p>
          <a:endParaRPr lang="pl-PL"/>
        </a:p>
      </dgm:t>
    </dgm:pt>
    <dgm:pt modelId="{4F5F9948-3FF1-4849-BECF-8488AFABF396}" type="sibTrans" cxnId="{09B31930-C1DC-4B6F-9C44-0BA8E38B6267}">
      <dgm:prSet/>
      <dgm:spPr/>
      <dgm:t>
        <a:bodyPr/>
        <a:lstStyle/>
        <a:p>
          <a:endParaRPr lang="pl-PL"/>
        </a:p>
      </dgm:t>
    </dgm:pt>
    <dgm:pt modelId="{2B79D4F5-82A9-47C9-84A7-417582A87B52}">
      <dgm:prSet custT="1"/>
      <dgm:spPr/>
      <dgm:t>
        <a:bodyPr/>
        <a:lstStyle/>
        <a:p>
          <a:pPr algn="l">
            <a:buFont typeface="Arial" panose="020B0604020202020204" pitchFamily="34" charset="0"/>
            <a:buChar char="•"/>
          </a:pPr>
          <a:endParaRPr lang="pl-PL" sz="1000" dirty="0"/>
        </a:p>
      </dgm:t>
    </dgm:pt>
    <dgm:pt modelId="{001E871B-1CB8-4528-BD99-8AA9580380AE}" type="parTrans" cxnId="{A2ED2C3E-98D3-4B30-91E7-BEE17B2FB6FC}">
      <dgm:prSet/>
      <dgm:spPr/>
      <dgm:t>
        <a:bodyPr/>
        <a:lstStyle/>
        <a:p>
          <a:endParaRPr lang="pl-PL"/>
        </a:p>
      </dgm:t>
    </dgm:pt>
    <dgm:pt modelId="{62D27C7B-2483-49ED-AE09-330624B315F6}" type="sibTrans" cxnId="{A2ED2C3E-98D3-4B30-91E7-BEE17B2FB6FC}">
      <dgm:prSet/>
      <dgm:spPr/>
      <dgm:t>
        <a:bodyPr/>
        <a:lstStyle/>
        <a:p>
          <a:endParaRPr lang="pl-PL"/>
        </a:p>
      </dgm:t>
    </dgm:pt>
    <dgm:pt modelId="{B16CB846-1C9D-4085-A422-8332072CCA08}">
      <dgm:prSet custT="1"/>
      <dgm:spPr/>
      <dgm:t>
        <a:bodyPr/>
        <a:lstStyle/>
        <a:p>
          <a:pPr algn="l">
            <a:buFont typeface="Arial" panose="020B0604020202020204" pitchFamily="34" charset="0"/>
            <a:buChar char="•"/>
          </a:pPr>
          <a:r>
            <a:rPr lang="pl-PL" sz="1000" dirty="0"/>
            <a:t>Spawacz, Ślusarz</a:t>
          </a:r>
        </a:p>
      </dgm:t>
    </dgm:pt>
    <dgm:pt modelId="{2A8A5E6E-439D-450D-A74F-531A82B0AC22}" type="parTrans" cxnId="{4EDB6A13-12FA-45E4-B684-AFF5B4A1E093}">
      <dgm:prSet/>
      <dgm:spPr/>
      <dgm:t>
        <a:bodyPr/>
        <a:lstStyle/>
        <a:p>
          <a:endParaRPr lang="pl-PL"/>
        </a:p>
      </dgm:t>
    </dgm:pt>
    <dgm:pt modelId="{21343D60-291B-4335-AA4F-D1A1F9B5AC59}" type="sibTrans" cxnId="{4EDB6A13-12FA-45E4-B684-AFF5B4A1E093}">
      <dgm:prSet/>
      <dgm:spPr/>
      <dgm:t>
        <a:bodyPr/>
        <a:lstStyle/>
        <a:p>
          <a:endParaRPr lang="pl-PL"/>
        </a:p>
      </dgm:t>
    </dgm:pt>
    <dgm:pt modelId="{6466FB18-A7EA-47C6-8345-D0D2ABCF15CA}">
      <dgm:prSet custT="1"/>
      <dgm:spPr/>
      <dgm:t>
        <a:bodyPr/>
        <a:lstStyle/>
        <a:p>
          <a:pPr algn="l">
            <a:buFont typeface="Arial" panose="020B0604020202020204" pitchFamily="34" charset="0"/>
            <a:buChar char="•"/>
          </a:pPr>
          <a:r>
            <a:rPr lang="pl-PL" sz="1000" dirty="0"/>
            <a:t>Przedstawiciel </a:t>
          </a:r>
          <a:r>
            <a:rPr lang="pl-PL" sz="1000" dirty="0" err="1"/>
            <a:t>hand</a:t>
          </a:r>
          <a:r>
            <a:rPr lang="pl-PL" sz="1000" dirty="0"/>
            <a:t>.</a:t>
          </a:r>
        </a:p>
      </dgm:t>
    </dgm:pt>
    <dgm:pt modelId="{07D69ABC-53C0-4D15-9E11-05B68190E848}" type="parTrans" cxnId="{E3B92820-2734-4CA6-891C-69DE10BD7904}">
      <dgm:prSet/>
      <dgm:spPr/>
      <dgm:t>
        <a:bodyPr/>
        <a:lstStyle/>
        <a:p>
          <a:endParaRPr lang="pl-PL"/>
        </a:p>
      </dgm:t>
    </dgm:pt>
    <dgm:pt modelId="{CCBF9F78-7352-4FC2-B593-AB807E0FF9F7}" type="sibTrans" cxnId="{E3B92820-2734-4CA6-891C-69DE10BD7904}">
      <dgm:prSet/>
      <dgm:spPr/>
      <dgm:t>
        <a:bodyPr/>
        <a:lstStyle/>
        <a:p>
          <a:endParaRPr lang="pl-PL"/>
        </a:p>
      </dgm:t>
    </dgm:pt>
    <dgm:pt modelId="{DC445F6C-779D-4396-9389-D5FF358453D6}">
      <dgm:prSet custT="1"/>
      <dgm:spPr/>
      <dgm:t>
        <a:bodyPr/>
        <a:lstStyle/>
        <a:p>
          <a:pPr algn="l">
            <a:buFont typeface="Arial" panose="020B0604020202020204" pitchFamily="34" charset="0"/>
            <a:buChar char="•"/>
          </a:pPr>
          <a:r>
            <a:rPr lang="pl-PL" sz="1000" dirty="0"/>
            <a:t>Mon. </a:t>
          </a:r>
          <a:r>
            <a:rPr lang="pl-PL" sz="1000" dirty="0" err="1"/>
            <a:t>elek</a:t>
          </a:r>
          <a:r>
            <a:rPr lang="pl-PL" sz="1000" dirty="0"/>
            <a:t>. sprzętu gospodarstwa dom.</a:t>
          </a:r>
        </a:p>
      </dgm:t>
    </dgm:pt>
    <dgm:pt modelId="{8FB9DA3A-26D8-4487-A0D5-CA879363295F}" type="parTrans" cxnId="{526ADB7F-F30A-483C-8F93-81A802A2F31B}">
      <dgm:prSet/>
      <dgm:spPr/>
      <dgm:t>
        <a:bodyPr/>
        <a:lstStyle/>
        <a:p>
          <a:endParaRPr lang="pl-PL"/>
        </a:p>
      </dgm:t>
    </dgm:pt>
    <dgm:pt modelId="{9ED6AC74-019D-43E4-9867-115665E2B39D}" type="sibTrans" cxnId="{526ADB7F-F30A-483C-8F93-81A802A2F31B}">
      <dgm:prSet/>
      <dgm:spPr/>
      <dgm:t>
        <a:bodyPr/>
        <a:lstStyle/>
        <a:p>
          <a:endParaRPr lang="pl-PL"/>
        </a:p>
      </dgm:t>
    </dgm:pt>
    <dgm:pt modelId="{F3AC5B4B-5676-41AC-B4AE-94A9263A403E}">
      <dgm:prSet custT="1"/>
      <dgm:spPr/>
      <dgm:t>
        <a:bodyPr/>
        <a:lstStyle/>
        <a:p>
          <a:pPr algn="l">
            <a:buFont typeface="Arial" panose="020B0604020202020204" pitchFamily="34" charset="0"/>
            <a:buChar char="•"/>
          </a:pPr>
          <a:r>
            <a:rPr lang="pl-PL" sz="1000" dirty="0"/>
            <a:t> operator maszyn </a:t>
          </a:r>
          <a:r>
            <a:rPr lang="pl-PL" sz="1000" dirty="0" err="1"/>
            <a:t>ogr</a:t>
          </a:r>
          <a:r>
            <a:rPr lang="pl-PL" sz="1000" dirty="0"/>
            <a:t>.</a:t>
          </a:r>
        </a:p>
      </dgm:t>
    </dgm:pt>
    <dgm:pt modelId="{C9505834-2252-4CAF-A91E-78DC3FAF16C5}" type="parTrans" cxnId="{71F19758-ADF3-4B36-8A6A-DF5193AFC5CE}">
      <dgm:prSet/>
      <dgm:spPr/>
      <dgm:t>
        <a:bodyPr/>
        <a:lstStyle/>
        <a:p>
          <a:endParaRPr lang="pl-PL"/>
        </a:p>
      </dgm:t>
    </dgm:pt>
    <dgm:pt modelId="{E419B939-A215-49B3-B34C-6673D5C0D9BE}" type="sibTrans" cxnId="{71F19758-ADF3-4B36-8A6A-DF5193AFC5CE}">
      <dgm:prSet/>
      <dgm:spPr/>
      <dgm:t>
        <a:bodyPr/>
        <a:lstStyle/>
        <a:p>
          <a:endParaRPr lang="pl-PL"/>
        </a:p>
      </dgm:t>
    </dgm:pt>
    <dgm:pt modelId="{C652CDB4-DFFD-4DA0-B95D-AA7D3A4536F1}">
      <dgm:prSet custT="1"/>
      <dgm:spPr/>
      <dgm:t>
        <a:bodyPr/>
        <a:lstStyle/>
        <a:p>
          <a:pPr algn="l">
            <a:buFont typeface="Arial" panose="020B0604020202020204" pitchFamily="34" charset="0"/>
            <a:buChar char="•"/>
          </a:pPr>
          <a:r>
            <a:rPr lang="pl-PL" sz="1000" dirty="0"/>
            <a:t>Specjalista ds. zakup.</a:t>
          </a:r>
        </a:p>
      </dgm:t>
    </dgm:pt>
    <dgm:pt modelId="{43608510-151B-4041-BD2F-C96FCFD6CED8}" type="parTrans" cxnId="{BBEFB777-9004-47A3-B7C3-87BBB305E314}">
      <dgm:prSet/>
      <dgm:spPr/>
      <dgm:t>
        <a:bodyPr/>
        <a:lstStyle/>
        <a:p>
          <a:endParaRPr lang="pl-PL"/>
        </a:p>
      </dgm:t>
    </dgm:pt>
    <dgm:pt modelId="{8ABDAEC0-6BD2-4BE9-93E4-C993FB63D41E}" type="sibTrans" cxnId="{BBEFB777-9004-47A3-B7C3-87BBB305E314}">
      <dgm:prSet/>
      <dgm:spPr/>
      <dgm:t>
        <a:bodyPr/>
        <a:lstStyle/>
        <a:p>
          <a:endParaRPr lang="pl-PL"/>
        </a:p>
      </dgm:t>
    </dgm:pt>
    <dgm:pt modelId="{1C92B4A3-B0BF-455B-B647-7D91C16C60CF}">
      <dgm:prSet custT="1"/>
      <dgm:spPr/>
      <dgm:t>
        <a:bodyPr/>
        <a:lstStyle/>
        <a:p>
          <a:pPr algn="l">
            <a:buFont typeface="Arial" panose="020B0604020202020204" pitchFamily="34" charset="0"/>
            <a:buChar char="•"/>
          </a:pPr>
          <a:r>
            <a:rPr lang="pl-PL" sz="1000" dirty="0"/>
            <a:t>Piekarz i pomocnik </a:t>
          </a:r>
        </a:p>
      </dgm:t>
    </dgm:pt>
    <dgm:pt modelId="{52BC13FB-5DEC-49E4-88A8-9ACF10B1D327}" type="parTrans" cxnId="{197491B1-97A9-42CE-B49B-D7C97CAD50E5}">
      <dgm:prSet/>
      <dgm:spPr/>
      <dgm:t>
        <a:bodyPr/>
        <a:lstStyle/>
        <a:p>
          <a:endParaRPr lang="pl-PL"/>
        </a:p>
      </dgm:t>
    </dgm:pt>
    <dgm:pt modelId="{A2B26ACD-1945-4818-97D3-B3D7517B10CA}" type="sibTrans" cxnId="{197491B1-97A9-42CE-B49B-D7C97CAD50E5}">
      <dgm:prSet/>
      <dgm:spPr/>
      <dgm:t>
        <a:bodyPr/>
        <a:lstStyle/>
        <a:p>
          <a:endParaRPr lang="pl-PL"/>
        </a:p>
      </dgm:t>
    </dgm:pt>
    <dgm:pt modelId="{2AB9028D-B2D8-4B67-AECC-51B31FB932D3}">
      <dgm:prSet custT="1"/>
      <dgm:spPr/>
      <dgm:t>
        <a:bodyPr/>
        <a:lstStyle/>
        <a:p>
          <a:pPr algn="l">
            <a:buFont typeface="Arial" panose="020B0604020202020204" pitchFamily="34" charset="0"/>
            <a:buChar char="•"/>
          </a:pPr>
          <a:r>
            <a:rPr lang="pl-PL" sz="1000" dirty="0"/>
            <a:t>Glazurnik </a:t>
          </a:r>
        </a:p>
      </dgm:t>
    </dgm:pt>
    <dgm:pt modelId="{34361AF9-5D57-486B-BA11-C7843171C6D2}" type="parTrans" cxnId="{84E62404-B74A-437B-8E0F-A5839A68665D}">
      <dgm:prSet/>
      <dgm:spPr/>
      <dgm:t>
        <a:bodyPr/>
        <a:lstStyle/>
        <a:p>
          <a:endParaRPr lang="pl-PL"/>
        </a:p>
      </dgm:t>
    </dgm:pt>
    <dgm:pt modelId="{EC288FFE-ED60-422A-9F65-33628B866447}" type="sibTrans" cxnId="{84E62404-B74A-437B-8E0F-A5839A68665D}">
      <dgm:prSet/>
      <dgm:spPr/>
      <dgm:t>
        <a:bodyPr/>
        <a:lstStyle/>
        <a:p>
          <a:endParaRPr lang="pl-PL"/>
        </a:p>
      </dgm:t>
    </dgm:pt>
    <dgm:pt modelId="{7F4E6E31-A408-4219-94D6-C6ACBB9B3F50}">
      <dgm:prSet custT="1"/>
      <dgm:spPr/>
      <dgm:t>
        <a:bodyPr/>
        <a:lstStyle/>
        <a:p>
          <a:pPr algn="l">
            <a:buFont typeface="Arial" panose="020B0604020202020204" pitchFamily="34" charset="0"/>
            <a:buChar char="•"/>
          </a:pPr>
          <a:r>
            <a:rPr lang="pl-PL" sz="1000" dirty="0"/>
            <a:t>Zdun</a:t>
          </a:r>
        </a:p>
      </dgm:t>
    </dgm:pt>
    <dgm:pt modelId="{A47069D5-2EF4-43DA-B75E-9C3B64512303}" type="parTrans" cxnId="{4E4A9749-0010-4416-8923-1EEBEBF97537}">
      <dgm:prSet/>
      <dgm:spPr/>
      <dgm:t>
        <a:bodyPr/>
        <a:lstStyle/>
        <a:p>
          <a:endParaRPr lang="pl-PL"/>
        </a:p>
      </dgm:t>
    </dgm:pt>
    <dgm:pt modelId="{375999B5-4324-4959-BEC9-F9F028216657}" type="sibTrans" cxnId="{4E4A9749-0010-4416-8923-1EEBEBF97537}">
      <dgm:prSet/>
      <dgm:spPr/>
      <dgm:t>
        <a:bodyPr/>
        <a:lstStyle/>
        <a:p>
          <a:endParaRPr lang="pl-PL"/>
        </a:p>
      </dgm:t>
    </dgm:pt>
    <dgm:pt modelId="{965131C7-4C54-4483-AB0C-96A4D1B003C8}">
      <dgm:prSet custT="1"/>
      <dgm:spPr/>
      <dgm:t>
        <a:bodyPr/>
        <a:lstStyle/>
        <a:p>
          <a:pPr algn="l">
            <a:buFont typeface="Arial" panose="020B0604020202020204" pitchFamily="34" charset="0"/>
            <a:buChar char="•"/>
          </a:pPr>
          <a:r>
            <a:rPr lang="pl-PL" sz="1000" dirty="0"/>
            <a:t>Operator linii produkcyjnej</a:t>
          </a:r>
        </a:p>
      </dgm:t>
    </dgm:pt>
    <dgm:pt modelId="{9C199DC3-9EC6-4689-9BC1-C387BB0095BA}" type="parTrans" cxnId="{FEE09B43-D28E-4E9C-8DB2-2B5ABCB2E598}">
      <dgm:prSet/>
      <dgm:spPr/>
      <dgm:t>
        <a:bodyPr/>
        <a:lstStyle/>
        <a:p>
          <a:endParaRPr lang="pl-PL"/>
        </a:p>
      </dgm:t>
    </dgm:pt>
    <dgm:pt modelId="{9CBFAC7F-8E92-4BC9-9187-0479A138CF4F}" type="sibTrans" cxnId="{FEE09B43-D28E-4E9C-8DB2-2B5ABCB2E598}">
      <dgm:prSet/>
      <dgm:spPr/>
      <dgm:t>
        <a:bodyPr/>
        <a:lstStyle/>
        <a:p>
          <a:endParaRPr lang="pl-PL"/>
        </a:p>
      </dgm:t>
    </dgm:pt>
    <dgm:pt modelId="{B44D3E7C-37F4-4B82-BB4D-BEAF531C0BB4}">
      <dgm:prSet custT="1"/>
      <dgm:spPr/>
      <dgm:t>
        <a:bodyPr tIns="36000"/>
        <a:lstStyle/>
        <a:p>
          <a:pPr algn="l">
            <a:lnSpc>
              <a:spcPts val="1200"/>
            </a:lnSpc>
            <a:spcAft>
              <a:spcPts val="0"/>
            </a:spcAft>
            <a:buFont typeface="Arial" panose="020B0604020202020204" pitchFamily="34" charset="0"/>
            <a:buChar char="•"/>
          </a:pPr>
          <a:r>
            <a:rPr lang="pl-PL" sz="1000" dirty="0"/>
            <a:t>Opiekun osoby starszej</a:t>
          </a:r>
        </a:p>
      </dgm:t>
    </dgm:pt>
    <dgm:pt modelId="{560DDD4D-7DFC-4E53-B05D-988E831B1CB1}" type="parTrans" cxnId="{7DD9A609-56E9-4D81-9CDC-8E58674E03E9}">
      <dgm:prSet/>
      <dgm:spPr/>
      <dgm:t>
        <a:bodyPr/>
        <a:lstStyle/>
        <a:p>
          <a:endParaRPr lang="pl-PL"/>
        </a:p>
      </dgm:t>
    </dgm:pt>
    <dgm:pt modelId="{EAE61859-979C-46FD-B014-2D465C8BF733}" type="sibTrans" cxnId="{7DD9A609-56E9-4D81-9CDC-8E58674E03E9}">
      <dgm:prSet/>
      <dgm:spPr/>
      <dgm:t>
        <a:bodyPr/>
        <a:lstStyle/>
        <a:p>
          <a:endParaRPr lang="pl-PL"/>
        </a:p>
      </dgm:t>
    </dgm:pt>
    <dgm:pt modelId="{E982F929-8D8F-4284-A838-FE06F1442525}">
      <dgm:prSet custT="1"/>
      <dgm:spPr/>
      <dgm:t>
        <a:bodyPr/>
        <a:lstStyle/>
        <a:p>
          <a:pPr algn="l">
            <a:lnSpc>
              <a:spcPts val="1200"/>
            </a:lnSpc>
            <a:spcAft>
              <a:spcPts val="0"/>
            </a:spcAft>
            <a:buFont typeface="Arial" panose="020B0604020202020204" pitchFamily="34" charset="0"/>
            <a:buChar char="•"/>
          </a:pPr>
          <a:r>
            <a:rPr lang="pl-PL" sz="1000" dirty="0"/>
            <a:t>Operator urządzeń do emaliowania</a:t>
          </a:r>
        </a:p>
      </dgm:t>
    </dgm:pt>
    <dgm:pt modelId="{B1E47AD7-CA8C-4E49-8411-3A37FE074224}" type="parTrans" cxnId="{9213FD6A-0B95-41F4-8A37-A635B6DFCEFC}">
      <dgm:prSet/>
      <dgm:spPr/>
      <dgm:t>
        <a:bodyPr/>
        <a:lstStyle/>
        <a:p>
          <a:endParaRPr lang="pl-PL"/>
        </a:p>
      </dgm:t>
    </dgm:pt>
    <dgm:pt modelId="{9552BDD6-C90F-4B39-A252-4419A07BBE32}" type="sibTrans" cxnId="{9213FD6A-0B95-41F4-8A37-A635B6DFCEFC}">
      <dgm:prSet/>
      <dgm:spPr/>
      <dgm:t>
        <a:bodyPr/>
        <a:lstStyle/>
        <a:p>
          <a:endParaRPr lang="pl-PL"/>
        </a:p>
      </dgm:t>
    </dgm:pt>
    <dgm:pt modelId="{BAB32A57-4804-4439-B68F-3EC8BA714022}">
      <dgm:prSet custT="1"/>
      <dgm:spPr/>
      <dgm:t>
        <a:bodyPr/>
        <a:lstStyle/>
        <a:p>
          <a:pPr algn="l">
            <a:lnSpc>
              <a:spcPts val="1200"/>
            </a:lnSpc>
            <a:spcAft>
              <a:spcPts val="0"/>
            </a:spcAft>
            <a:buFont typeface="Arial" panose="020B0604020202020204" pitchFamily="34" charset="0"/>
            <a:buChar char="•"/>
          </a:pPr>
          <a:r>
            <a:rPr lang="pl-PL" sz="1000" dirty="0"/>
            <a:t>Kierowca</a:t>
          </a:r>
        </a:p>
      </dgm:t>
    </dgm:pt>
    <dgm:pt modelId="{8024D69B-5B78-4FCE-9A03-3B439DFB8E13}" type="parTrans" cxnId="{5050E123-0BB8-44AD-91A6-814CD5D97BF6}">
      <dgm:prSet/>
      <dgm:spPr/>
      <dgm:t>
        <a:bodyPr/>
        <a:lstStyle/>
        <a:p>
          <a:endParaRPr lang="pl-PL"/>
        </a:p>
      </dgm:t>
    </dgm:pt>
    <dgm:pt modelId="{E0D2106C-24F9-4E3B-BCF0-001E07A51620}" type="sibTrans" cxnId="{5050E123-0BB8-44AD-91A6-814CD5D97BF6}">
      <dgm:prSet/>
      <dgm:spPr/>
      <dgm:t>
        <a:bodyPr/>
        <a:lstStyle/>
        <a:p>
          <a:endParaRPr lang="pl-PL"/>
        </a:p>
      </dgm:t>
    </dgm:pt>
    <dgm:pt modelId="{EE5412F2-71DC-4633-869E-48E757571975}">
      <dgm:prSet custT="1"/>
      <dgm:spPr/>
      <dgm:t>
        <a:bodyPr/>
        <a:lstStyle/>
        <a:p>
          <a:pPr algn="l">
            <a:lnSpc>
              <a:spcPts val="1200"/>
            </a:lnSpc>
            <a:spcAft>
              <a:spcPts val="0"/>
            </a:spcAft>
            <a:buFont typeface="Arial" panose="020B0604020202020204" pitchFamily="34" charset="0"/>
            <a:buChar char="•"/>
          </a:pPr>
          <a:endParaRPr lang="pl-PL" sz="1000" dirty="0"/>
        </a:p>
      </dgm:t>
    </dgm:pt>
    <dgm:pt modelId="{850B0A3C-FD8B-4085-B294-8E3EA656DFC3}" type="parTrans" cxnId="{B8B271BB-DC9B-4762-A071-5813DBD06F99}">
      <dgm:prSet/>
      <dgm:spPr/>
      <dgm:t>
        <a:bodyPr/>
        <a:lstStyle/>
        <a:p>
          <a:endParaRPr lang="pl-PL"/>
        </a:p>
      </dgm:t>
    </dgm:pt>
    <dgm:pt modelId="{04C613DF-79E9-418C-8848-9DE9763EA0CE}" type="sibTrans" cxnId="{B8B271BB-DC9B-4762-A071-5813DBD06F99}">
      <dgm:prSet/>
      <dgm:spPr/>
      <dgm:t>
        <a:bodyPr/>
        <a:lstStyle/>
        <a:p>
          <a:endParaRPr lang="pl-PL"/>
        </a:p>
      </dgm:t>
    </dgm:pt>
    <dgm:pt modelId="{E3DD9597-F779-471C-B510-F4EDA7FC9AA9}">
      <dgm:prSet custT="1"/>
      <dgm:spPr/>
      <dgm:t>
        <a:bodyPr/>
        <a:lstStyle/>
        <a:p>
          <a:pPr algn="l">
            <a:lnSpc>
              <a:spcPts val="1200"/>
            </a:lnSpc>
            <a:spcAft>
              <a:spcPts val="0"/>
            </a:spcAft>
            <a:buFont typeface="Arial" panose="020B0604020202020204" pitchFamily="34" charset="0"/>
            <a:buChar char="•"/>
          </a:pPr>
          <a:r>
            <a:rPr lang="pl-PL" sz="1000" dirty="0">
              <a:latin typeface="+mn-lt"/>
            </a:rPr>
            <a:t>Spawacz</a:t>
          </a:r>
          <a:endParaRPr lang="pl-PL" sz="1000" dirty="0"/>
        </a:p>
      </dgm:t>
    </dgm:pt>
    <dgm:pt modelId="{D0E52959-7FE1-496C-A393-15CB901D169F}" type="parTrans" cxnId="{8AA4073F-047C-4B60-B037-DF792EA57BA3}">
      <dgm:prSet/>
      <dgm:spPr/>
      <dgm:t>
        <a:bodyPr/>
        <a:lstStyle/>
        <a:p>
          <a:endParaRPr lang="pl-PL"/>
        </a:p>
      </dgm:t>
    </dgm:pt>
    <dgm:pt modelId="{40BA68D1-7D84-4307-8BB9-C014094FF724}" type="sibTrans" cxnId="{8AA4073F-047C-4B60-B037-DF792EA57BA3}">
      <dgm:prSet/>
      <dgm:spPr/>
      <dgm:t>
        <a:bodyPr/>
        <a:lstStyle/>
        <a:p>
          <a:endParaRPr lang="pl-PL"/>
        </a:p>
      </dgm:t>
    </dgm:pt>
    <dgm:pt modelId="{9B35F737-4FAB-42EE-B1A0-B39480AF0CDC}">
      <dgm:prSet custT="1"/>
      <dgm:spPr/>
      <dgm:t>
        <a:bodyPr/>
        <a:lstStyle/>
        <a:p>
          <a:pPr algn="l">
            <a:lnSpc>
              <a:spcPts val="1200"/>
            </a:lnSpc>
            <a:spcAft>
              <a:spcPts val="0"/>
            </a:spcAft>
            <a:buFont typeface="Arial" panose="020B0604020202020204" pitchFamily="34" charset="0"/>
            <a:buChar char="•"/>
          </a:pPr>
          <a:r>
            <a:rPr lang="pl-PL" sz="1000" dirty="0"/>
            <a:t>Oczysz. </a:t>
          </a:r>
          <a:r>
            <a:rPr lang="pl-PL" sz="1000" dirty="0" err="1"/>
            <a:t>kon</a:t>
          </a:r>
          <a:r>
            <a:rPr lang="pl-PL" sz="1000" dirty="0"/>
            <a:t>. Stalowych</a:t>
          </a:r>
        </a:p>
      </dgm:t>
    </dgm:pt>
    <dgm:pt modelId="{DD7DCB34-08CA-47E9-8C57-7BAAA101183C}" type="parTrans" cxnId="{7EF4AFE1-72FB-4E5E-9DBB-BB7D56BD0ED0}">
      <dgm:prSet/>
      <dgm:spPr/>
      <dgm:t>
        <a:bodyPr/>
        <a:lstStyle/>
        <a:p>
          <a:endParaRPr lang="pl-PL"/>
        </a:p>
      </dgm:t>
    </dgm:pt>
    <dgm:pt modelId="{174155B1-08E7-49C9-A963-97FE30AF62BA}" type="sibTrans" cxnId="{7EF4AFE1-72FB-4E5E-9DBB-BB7D56BD0ED0}">
      <dgm:prSet/>
      <dgm:spPr/>
      <dgm:t>
        <a:bodyPr/>
        <a:lstStyle/>
        <a:p>
          <a:endParaRPr lang="pl-PL"/>
        </a:p>
      </dgm:t>
    </dgm:pt>
    <dgm:pt modelId="{DDEE8A1A-6B60-47FC-AF09-B6333421DDA4}">
      <dgm:prSet custT="1"/>
      <dgm:spPr/>
      <dgm:t>
        <a:bodyPr/>
        <a:lstStyle/>
        <a:p>
          <a:pPr algn="l">
            <a:lnSpc>
              <a:spcPts val="1200"/>
            </a:lnSpc>
            <a:spcAft>
              <a:spcPts val="0"/>
            </a:spcAft>
            <a:buFont typeface="Arial" panose="020B0604020202020204" pitchFamily="34" charset="0"/>
            <a:buChar char="•"/>
          </a:pPr>
          <a:r>
            <a:rPr lang="pl-PL" sz="1000" dirty="0"/>
            <a:t>Kierowca mechanik</a:t>
          </a:r>
        </a:p>
      </dgm:t>
    </dgm:pt>
    <dgm:pt modelId="{F9E32794-F029-49A4-9EED-F257E4A55947}" type="parTrans" cxnId="{1FFDB75D-9798-41DE-9744-A6CA0090B5FD}">
      <dgm:prSet/>
      <dgm:spPr/>
      <dgm:t>
        <a:bodyPr/>
        <a:lstStyle/>
        <a:p>
          <a:endParaRPr lang="pl-PL"/>
        </a:p>
      </dgm:t>
    </dgm:pt>
    <dgm:pt modelId="{38651C00-FF4E-44BD-AD73-8D8D0289EF8B}" type="sibTrans" cxnId="{1FFDB75D-9798-41DE-9744-A6CA0090B5FD}">
      <dgm:prSet/>
      <dgm:spPr/>
      <dgm:t>
        <a:bodyPr/>
        <a:lstStyle/>
        <a:p>
          <a:endParaRPr lang="pl-PL"/>
        </a:p>
      </dgm:t>
    </dgm:pt>
    <dgm:pt modelId="{8FA03753-DB99-4FF0-967A-5C5F80AFB519}">
      <dgm:prSet custT="1"/>
      <dgm:spPr/>
      <dgm:t>
        <a:bodyPr/>
        <a:lstStyle/>
        <a:p>
          <a:pPr algn="l">
            <a:lnSpc>
              <a:spcPts val="1200"/>
            </a:lnSpc>
            <a:spcAft>
              <a:spcPts val="0"/>
            </a:spcAft>
            <a:buFont typeface="Arial" panose="020B0604020202020204" pitchFamily="34" charset="0"/>
            <a:buChar char="•"/>
          </a:pPr>
          <a:endParaRPr lang="pl-PL" sz="1000" dirty="0"/>
        </a:p>
      </dgm:t>
    </dgm:pt>
    <dgm:pt modelId="{2D5D6713-122D-44A4-BB3E-8A96B7B741B3}" type="parTrans" cxnId="{4D3E7233-8850-463B-A54E-76646C738299}">
      <dgm:prSet/>
      <dgm:spPr/>
      <dgm:t>
        <a:bodyPr/>
        <a:lstStyle/>
        <a:p>
          <a:endParaRPr lang="pl-PL"/>
        </a:p>
      </dgm:t>
    </dgm:pt>
    <dgm:pt modelId="{8E55B310-17BC-45BC-91A3-A6F05829E2B3}" type="sibTrans" cxnId="{4D3E7233-8850-463B-A54E-76646C738299}">
      <dgm:prSet/>
      <dgm:spPr/>
      <dgm:t>
        <a:bodyPr/>
        <a:lstStyle/>
        <a:p>
          <a:endParaRPr lang="pl-PL"/>
        </a:p>
      </dgm:t>
    </dgm:pt>
    <dgm:pt modelId="{99517014-F6D3-4C48-AE51-886D4F4CEDAD}">
      <dgm:prSet custT="1"/>
      <dgm:spPr/>
      <dgm:t>
        <a:bodyPr/>
        <a:lstStyle/>
        <a:p>
          <a:pPr algn="l">
            <a:lnSpc>
              <a:spcPts val="1200"/>
            </a:lnSpc>
            <a:spcAft>
              <a:spcPts val="0"/>
            </a:spcAft>
            <a:buFont typeface="Arial" panose="020B0604020202020204" pitchFamily="34" charset="0"/>
            <a:buChar char="•"/>
          </a:pPr>
          <a:r>
            <a:rPr lang="pl-PL" sz="1000" dirty="0"/>
            <a:t>Operator linii produkcyjnej</a:t>
          </a:r>
        </a:p>
      </dgm:t>
    </dgm:pt>
    <dgm:pt modelId="{A1015C59-209E-448E-9CF2-E7EC6EA7C89D}" type="parTrans" cxnId="{D989B100-F4FF-40E9-86AD-D81EFBF94F3E}">
      <dgm:prSet/>
      <dgm:spPr/>
      <dgm:t>
        <a:bodyPr/>
        <a:lstStyle/>
        <a:p>
          <a:endParaRPr lang="pl-PL"/>
        </a:p>
      </dgm:t>
    </dgm:pt>
    <dgm:pt modelId="{14C7AD8E-9B0D-4AE4-89D9-E43AE00DDDA5}" type="sibTrans" cxnId="{D989B100-F4FF-40E9-86AD-D81EFBF94F3E}">
      <dgm:prSet/>
      <dgm:spPr/>
      <dgm:t>
        <a:bodyPr/>
        <a:lstStyle/>
        <a:p>
          <a:endParaRPr lang="pl-PL"/>
        </a:p>
      </dgm:t>
    </dgm:pt>
    <dgm:pt modelId="{72D53D39-1D6A-4B8D-9FAB-A39CA609DB4B}">
      <dgm:prSet custT="1"/>
      <dgm:spPr/>
      <dgm:t>
        <a:bodyPr/>
        <a:lstStyle/>
        <a:p>
          <a:pPr algn="l">
            <a:lnSpc>
              <a:spcPts val="1200"/>
            </a:lnSpc>
            <a:spcAft>
              <a:spcPts val="0"/>
            </a:spcAft>
            <a:buFont typeface="Arial" panose="020B0604020202020204" pitchFamily="34" charset="0"/>
            <a:buChar char="•"/>
          </a:pPr>
          <a:r>
            <a:rPr lang="pl-PL" sz="1000" dirty="0"/>
            <a:t>Sztukator</a:t>
          </a:r>
        </a:p>
      </dgm:t>
    </dgm:pt>
    <dgm:pt modelId="{460A2B05-0A40-4E40-A7DA-36718B31BB28}" type="parTrans" cxnId="{F939073D-2AE2-4546-94A2-C3A4781D917E}">
      <dgm:prSet/>
      <dgm:spPr/>
      <dgm:t>
        <a:bodyPr/>
        <a:lstStyle/>
        <a:p>
          <a:endParaRPr lang="pl-PL"/>
        </a:p>
      </dgm:t>
    </dgm:pt>
    <dgm:pt modelId="{1CC4CFB0-BD1C-4361-9780-1B53491273D0}" type="sibTrans" cxnId="{F939073D-2AE2-4546-94A2-C3A4781D917E}">
      <dgm:prSet/>
      <dgm:spPr/>
      <dgm:t>
        <a:bodyPr/>
        <a:lstStyle/>
        <a:p>
          <a:endParaRPr lang="pl-PL"/>
        </a:p>
      </dgm:t>
    </dgm:pt>
    <dgm:pt modelId="{DAE6B1A8-DCFD-4960-8B37-AF1725C6B738}">
      <dgm:prSet custT="1"/>
      <dgm:spPr/>
      <dgm:t>
        <a:bodyPr/>
        <a:lstStyle/>
        <a:p>
          <a:pPr algn="l">
            <a:lnSpc>
              <a:spcPts val="1200"/>
            </a:lnSpc>
            <a:spcAft>
              <a:spcPts val="0"/>
            </a:spcAft>
            <a:buFont typeface="Arial" panose="020B0604020202020204" pitchFamily="34" charset="0"/>
            <a:buChar char="•"/>
          </a:pPr>
          <a:r>
            <a:rPr lang="pl-PL" sz="1000" dirty="0"/>
            <a:t>Pozostali robotnicy wykonujący prace proste w przemyśle</a:t>
          </a:r>
        </a:p>
      </dgm:t>
    </dgm:pt>
    <dgm:pt modelId="{1FCD07CC-3512-4EB4-B9BB-C4B984D01E0A}" type="parTrans" cxnId="{093196CE-A05D-4D50-8FF2-5048A8527655}">
      <dgm:prSet/>
      <dgm:spPr/>
      <dgm:t>
        <a:bodyPr/>
        <a:lstStyle/>
        <a:p>
          <a:endParaRPr lang="pl-PL"/>
        </a:p>
      </dgm:t>
    </dgm:pt>
    <dgm:pt modelId="{B8DB16EF-9861-4931-82CA-5E39BA795BFD}" type="sibTrans" cxnId="{093196CE-A05D-4D50-8FF2-5048A8527655}">
      <dgm:prSet/>
      <dgm:spPr/>
      <dgm:t>
        <a:bodyPr/>
        <a:lstStyle/>
        <a:p>
          <a:endParaRPr lang="pl-PL"/>
        </a:p>
      </dgm:t>
    </dgm:pt>
    <dgm:pt modelId="{FB9E687D-D55C-4FB9-9AE6-0894F1A49494}" type="pres">
      <dgm:prSet presAssocID="{4671550B-8377-4490-97F3-4BA6BAC00709}" presName="Name0" presStyleCnt="0">
        <dgm:presLayoutVars>
          <dgm:dir/>
          <dgm:animLvl val="lvl"/>
          <dgm:resizeHandles val="exact"/>
        </dgm:presLayoutVars>
      </dgm:prSet>
      <dgm:spPr/>
    </dgm:pt>
    <dgm:pt modelId="{FC0CE32F-F497-4E4A-9ED9-AE9E573289EA}" type="pres">
      <dgm:prSet presAssocID="{4671550B-8377-4490-97F3-4BA6BAC00709}" presName="tSp" presStyleCnt="0"/>
      <dgm:spPr/>
    </dgm:pt>
    <dgm:pt modelId="{005C7450-3DC5-43E4-95B8-10035470AC89}" type="pres">
      <dgm:prSet presAssocID="{4671550B-8377-4490-97F3-4BA6BAC00709}" presName="bSp" presStyleCnt="0"/>
      <dgm:spPr/>
    </dgm:pt>
    <dgm:pt modelId="{034AB62E-B7E2-41BA-B56A-58E8892D11B0}" type="pres">
      <dgm:prSet presAssocID="{4671550B-8377-4490-97F3-4BA6BAC00709}" presName="process" presStyleCnt="0"/>
      <dgm:spPr/>
    </dgm:pt>
    <dgm:pt modelId="{A25A0F78-3438-410E-A2EF-E1BF642518B2}" type="pres">
      <dgm:prSet presAssocID="{A0929442-ECEB-4714-BEFB-FFC46113D9CF}" presName="composite1" presStyleCnt="0"/>
      <dgm:spPr/>
    </dgm:pt>
    <dgm:pt modelId="{9F62CC59-035F-491D-AD1D-4153B9C8353F}" type="pres">
      <dgm:prSet presAssocID="{A0929442-ECEB-4714-BEFB-FFC46113D9CF}" presName="dummyNode1" presStyleLbl="node1" presStyleIdx="0" presStyleCnt="4"/>
      <dgm:spPr/>
    </dgm:pt>
    <dgm:pt modelId="{9AEBD683-3B34-4B45-AB00-C79EF7EFFAB2}" type="pres">
      <dgm:prSet presAssocID="{A0929442-ECEB-4714-BEFB-FFC46113D9CF}" presName="childNode1" presStyleLbl="bgAcc1" presStyleIdx="0" presStyleCnt="4">
        <dgm:presLayoutVars>
          <dgm:bulletEnabled val="1"/>
        </dgm:presLayoutVars>
      </dgm:prSet>
      <dgm:spPr/>
      <dgm:t>
        <a:bodyPr/>
        <a:lstStyle/>
        <a:p>
          <a:endParaRPr lang="pl-PL"/>
        </a:p>
      </dgm:t>
    </dgm:pt>
    <dgm:pt modelId="{977BDE7B-410B-4E4D-977F-111CBBC2E2B4}" type="pres">
      <dgm:prSet presAssocID="{A0929442-ECEB-4714-BEFB-FFC46113D9CF}" presName="childNode1tx" presStyleLbl="bgAcc1" presStyleIdx="0" presStyleCnt="4">
        <dgm:presLayoutVars>
          <dgm:bulletEnabled val="1"/>
        </dgm:presLayoutVars>
      </dgm:prSet>
      <dgm:spPr/>
      <dgm:t>
        <a:bodyPr/>
        <a:lstStyle/>
        <a:p>
          <a:endParaRPr lang="pl-PL"/>
        </a:p>
      </dgm:t>
    </dgm:pt>
    <dgm:pt modelId="{8124E3C0-2735-45C1-A74F-96C94658814F}" type="pres">
      <dgm:prSet presAssocID="{A0929442-ECEB-4714-BEFB-FFC46113D9CF}" presName="parentNode1" presStyleLbl="node1" presStyleIdx="0" presStyleCnt="4" custLinFactNeighborX="-4100" custLinFactNeighborY="49531">
        <dgm:presLayoutVars>
          <dgm:chMax val="1"/>
          <dgm:bulletEnabled val="1"/>
        </dgm:presLayoutVars>
      </dgm:prSet>
      <dgm:spPr/>
      <dgm:t>
        <a:bodyPr/>
        <a:lstStyle/>
        <a:p>
          <a:endParaRPr lang="pl-PL"/>
        </a:p>
      </dgm:t>
    </dgm:pt>
    <dgm:pt modelId="{1C5DC980-EE0A-4CB1-9681-72841CE4D8E0}" type="pres">
      <dgm:prSet presAssocID="{A0929442-ECEB-4714-BEFB-FFC46113D9CF}" presName="connSite1" presStyleCnt="0"/>
      <dgm:spPr/>
    </dgm:pt>
    <dgm:pt modelId="{6A60FF33-2AC0-4E7B-A2A7-20A6C592A02B}" type="pres">
      <dgm:prSet presAssocID="{8B2FC458-C218-457C-8352-DD95F346ADD5}" presName="Name9" presStyleLbl="sibTrans2D1" presStyleIdx="0" presStyleCnt="3"/>
      <dgm:spPr/>
      <dgm:t>
        <a:bodyPr/>
        <a:lstStyle/>
        <a:p>
          <a:endParaRPr lang="pl-PL"/>
        </a:p>
      </dgm:t>
    </dgm:pt>
    <dgm:pt modelId="{67D74400-4FCE-45E8-9CBB-0742D135AAE1}" type="pres">
      <dgm:prSet presAssocID="{6797CAE8-1EBB-4EE9-B71E-E47D26312740}" presName="composite2" presStyleCnt="0"/>
      <dgm:spPr/>
    </dgm:pt>
    <dgm:pt modelId="{DBD4554F-F2D8-41CF-BC14-F85CB35E9031}" type="pres">
      <dgm:prSet presAssocID="{6797CAE8-1EBB-4EE9-B71E-E47D26312740}" presName="dummyNode2" presStyleLbl="node1" presStyleIdx="0" presStyleCnt="4"/>
      <dgm:spPr/>
    </dgm:pt>
    <dgm:pt modelId="{F36C3F78-362A-4C21-818D-CBC1B8D37D08}" type="pres">
      <dgm:prSet presAssocID="{6797CAE8-1EBB-4EE9-B71E-E47D26312740}" presName="childNode2" presStyleLbl="bgAcc1" presStyleIdx="1" presStyleCnt="4" custScaleY="139452" custLinFactNeighborX="-807" custLinFactNeighborY="14389">
        <dgm:presLayoutVars>
          <dgm:bulletEnabled val="1"/>
        </dgm:presLayoutVars>
      </dgm:prSet>
      <dgm:spPr/>
      <dgm:t>
        <a:bodyPr/>
        <a:lstStyle/>
        <a:p>
          <a:endParaRPr lang="pl-PL"/>
        </a:p>
      </dgm:t>
    </dgm:pt>
    <dgm:pt modelId="{4FD9B63E-730E-4221-A64D-342AE2CE3F4E}" type="pres">
      <dgm:prSet presAssocID="{6797CAE8-1EBB-4EE9-B71E-E47D26312740}" presName="childNode2tx" presStyleLbl="bgAcc1" presStyleIdx="1" presStyleCnt="4">
        <dgm:presLayoutVars>
          <dgm:bulletEnabled val="1"/>
        </dgm:presLayoutVars>
      </dgm:prSet>
      <dgm:spPr/>
      <dgm:t>
        <a:bodyPr/>
        <a:lstStyle/>
        <a:p>
          <a:endParaRPr lang="pl-PL"/>
        </a:p>
      </dgm:t>
    </dgm:pt>
    <dgm:pt modelId="{7412BA10-3AA0-4473-929A-42D6A11ED370}" type="pres">
      <dgm:prSet presAssocID="{6797CAE8-1EBB-4EE9-B71E-E47D26312740}" presName="parentNode2" presStyleLbl="node1" presStyleIdx="1" presStyleCnt="4" custLinFactNeighborX="-9680" custLinFactNeighborY="-22570">
        <dgm:presLayoutVars>
          <dgm:chMax val="0"/>
          <dgm:bulletEnabled val="1"/>
        </dgm:presLayoutVars>
      </dgm:prSet>
      <dgm:spPr/>
      <dgm:t>
        <a:bodyPr/>
        <a:lstStyle/>
        <a:p>
          <a:endParaRPr lang="pl-PL"/>
        </a:p>
      </dgm:t>
    </dgm:pt>
    <dgm:pt modelId="{CCBDC8DD-7BD3-4F99-AB1A-F83A8B765762}" type="pres">
      <dgm:prSet presAssocID="{6797CAE8-1EBB-4EE9-B71E-E47D26312740}" presName="connSite2" presStyleCnt="0"/>
      <dgm:spPr/>
    </dgm:pt>
    <dgm:pt modelId="{71E3A2B9-9CC7-4C81-9043-CE9D0548DDBA}" type="pres">
      <dgm:prSet presAssocID="{BAA7C73A-4CD3-4FA9-81A0-4B3CCE9696BF}" presName="Name18" presStyleLbl="sibTrans2D1" presStyleIdx="1" presStyleCnt="3" custAng="20887838" custScaleX="93819" custScaleY="99386" custLinFactNeighborX="-27470" custLinFactNeighborY="-4501"/>
      <dgm:spPr/>
      <dgm:t>
        <a:bodyPr/>
        <a:lstStyle/>
        <a:p>
          <a:endParaRPr lang="pl-PL"/>
        </a:p>
      </dgm:t>
    </dgm:pt>
    <dgm:pt modelId="{57898227-8B94-4F36-BFE3-0DA1912AF9D3}" type="pres">
      <dgm:prSet presAssocID="{0252D588-A216-41FC-97CB-A46D4ADE023F}" presName="composite1" presStyleCnt="0"/>
      <dgm:spPr/>
    </dgm:pt>
    <dgm:pt modelId="{28EDBF13-8402-44C2-B8E7-2688DBD97F29}" type="pres">
      <dgm:prSet presAssocID="{0252D588-A216-41FC-97CB-A46D4ADE023F}" presName="dummyNode1" presStyleLbl="node1" presStyleIdx="1" presStyleCnt="4"/>
      <dgm:spPr/>
    </dgm:pt>
    <dgm:pt modelId="{D418607D-01D4-47A2-B911-3BE196AFEA34}" type="pres">
      <dgm:prSet presAssocID="{0252D588-A216-41FC-97CB-A46D4ADE023F}" presName="childNode1" presStyleLbl="bgAcc1" presStyleIdx="2" presStyleCnt="4" custScaleY="235302" custLinFactNeighborX="-1416" custLinFactNeighborY="-741">
        <dgm:presLayoutVars>
          <dgm:bulletEnabled val="1"/>
        </dgm:presLayoutVars>
      </dgm:prSet>
      <dgm:spPr/>
      <dgm:t>
        <a:bodyPr/>
        <a:lstStyle/>
        <a:p>
          <a:endParaRPr lang="pl-PL"/>
        </a:p>
      </dgm:t>
    </dgm:pt>
    <dgm:pt modelId="{A666CD45-D47D-47F3-AE5B-88EDA7061A60}" type="pres">
      <dgm:prSet presAssocID="{0252D588-A216-41FC-97CB-A46D4ADE023F}" presName="childNode1tx" presStyleLbl="bgAcc1" presStyleIdx="2" presStyleCnt="4">
        <dgm:presLayoutVars>
          <dgm:bulletEnabled val="1"/>
        </dgm:presLayoutVars>
      </dgm:prSet>
      <dgm:spPr/>
      <dgm:t>
        <a:bodyPr/>
        <a:lstStyle/>
        <a:p>
          <a:endParaRPr lang="pl-PL"/>
        </a:p>
      </dgm:t>
    </dgm:pt>
    <dgm:pt modelId="{364A44A9-8ED0-499D-AEA9-4CEDC8125ADF}" type="pres">
      <dgm:prSet presAssocID="{0252D588-A216-41FC-97CB-A46D4ADE023F}" presName="parentNode1" presStyleLbl="node1" presStyleIdx="2" presStyleCnt="4" custScaleX="88203" custScaleY="99811" custLinFactY="30766" custLinFactNeighborX="42065" custLinFactNeighborY="100000">
        <dgm:presLayoutVars>
          <dgm:chMax val="1"/>
          <dgm:bulletEnabled val="1"/>
        </dgm:presLayoutVars>
      </dgm:prSet>
      <dgm:spPr/>
      <dgm:t>
        <a:bodyPr/>
        <a:lstStyle/>
        <a:p>
          <a:endParaRPr lang="pl-PL"/>
        </a:p>
      </dgm:t>
    </dgm:pt>
    <dgm:pt modelId="{E7DAAC2D-36D7-4BDD-9AAC-ED23ACA9A32D}" type="pres">
      <dgm:prSet presAssocID="{0252D588-A216-41FC-97CB-A46D4ADE023F}" presName="connSite1" presStyleCnt="0"/>
      <dgm:spPr/>
    </dgm:pt>
    <dgm:pt modelId="{9F0F3E7C-04A0-4909-8FC2-5F2ACFB26FB4}" type="pres">
      <dgm:prSet presAssocID="{65809680-D6E4-45F4-B925-69D55178ED58}" presName="Name9" presStyleLbl="sibTrans2D1" presStyleIdx="2" presStyleCnt="3" custAng="1400267" custFlipVert="1" custScaleX="88080" custScaleY="59666" custLinFactNeighborX="30881" custLinFactNeighborY="41163"/>
      <dgm:spPr/>
      <dgm:t>
        <a:bodyPr/>
        <a:lstStyle/>
        <a:p>
          <a:endParaRPr lang="pl-PL"/>
        </a:p>
      </dgm:t>
    </dgm:pt>
    <dgm:pt modelId="{F4C9E82B-F9A4-4461-B7E4-ABCAB4384C9D}" type="pres">
      <dgm:prSet presAssocID="{97863D0C-B170-4573-8897-49E6E4406F92}" presName="composite2" presStyleCnt="0"/>
      <dgm:spPr/>
    </dgm:pt>
    <dgm:pt modelId="{A2988E3D-92B4-4730-9B96-3795CA81B57F}" type="pres">
      <dgm:prSet presAssocID="{97863D0C-B170-4573-8897-49E6E4406F92}" presName="dummyNode2" presStyleLbl="node1" presStyleIdx="2" presStyleCnt="4"/>
      <dgm:spPr/>
    </dgm:pt>
    <dgm:pt modelId="{4D780F79-E64D-4FA7-A2F1-0151F2357CEB}" type="pres">
      <dgm:prSet presAssocID="{97863D0C-B170-4573-8897-49E6E4406F92}" presName="childNode2" presStyleLbl="bgAcc1" presStyleIdx="3" presStyleCnt="4" custScaleX="115334" custScaleY="211442" custLinFactNeighborX="1726" custLinFactNeighborY="-16052">
        <dgm:presLayoutVars>
          <dgm:bulletEnabled val="1"/>
        </dgm:presLayoutVars>
      </dgm:prSet>
      <dgm:spPr/>
      <dgm:t>
        <a:bodyPr/>
        <a:lstStyle/>
        <a:p>
          <a:endParaRPr lang="pl-PL"/>
        </a:p>
      </dgm:t>
    </dgm:pt>
    <dgm:pt modelId="{F25B6C5C-DFA3-4358-99DF-6116AC3597D4}" type="pres">
      <dgm:prSet presAssocID="{97863D0C-B170-4573-8897-49E6E4406F92}" presName="childNode2tx" presStyleLbl="bgAcc1" presStyleIdx="3" presStyleCnt="4">
        <dgm:presLayoutVars>
          <dgm:bulletEnabled val="1"/>
        </dgm:presLayoutVars>
      </dgm:prSet>
      <dgm:spPr/>
      <dgm:t>
        <a:bodyPr/>
        <a:lstStyle/>
        <a:p>
          <a:endParaRPr lang="pl-PL"/>
        </a:p>
      </dgm:t>
    </dgm:pt>
    <dgm:pt modelId="{DCECB616-B442-45E0-8D57-688C54272F94}" type="pres">
      <dgm:prSet presAssocID="{97863D0C-B170-4573-8897-49E6E4406F92}" presName="parentNode2" presStyleLbl="node1" presStyleIdx="3" presStyleCnt="4" custScaleX="89519" custScaleY="76966" custLinFactY="-29010" custLinFactNeighborX="-13" custLinFactNeighborY="-100000">
        <dgm:presLayoutVars>
          <dgm:chMax val="0"/>
          <dgm:bulletEnabled val="1"/>
        </dgm:presLayoutVars>
      </dgm:prSet>
      <dgm:spPr/>
      <dgm:t>
        <a:bodyPr/>
        <a:lstStyle/>
        <a:p>
          <a:endParaRPr lang="pl-PL"/>
        </a:p>
      </dgm:t>
    </dgm:pt>
    <dgm:pt modelId="{6F2422D4-8304-48CC-AB79-1E4DA552B9E4}" type="pres">
      <dgm:prSet presAssocID="{97863D0C-B170-4573-8897-49E6E4406F92}" presName="connSite2" presStyleCnt="0"/>
      <dgm:spPr/>
    </dgm:pt>
  </dgm:ptLst>
  <dgm:cxnLst>
    <dgm:cxn modelId="{4EDB6A13-12FA-45E4-B684-AFF5B4A1E093}" srcId="{0252D588-A216-41FC-97CB-A46D4ADE023F}" destId="{B16CB846-1C9D-4085-A422-8332072CCA08}" srcOrd="5" destOrd="0" parTransId="{2A8A5E6E-439D-450D-A74F-531A82B0AC22}" sibTransId="{21343D60-291B-4335-AA4F-D1A1F9B5AC59}"/>
    <dgm:cxn modelId="{9E94E008-43C0-46D1-AB99-347DA508B14C}" type="presOf" srcId="{6466FB18-A7EA-47C6-8345-D0D2ABCF15CA}" destId="{A666CD45-D47D-47F3-AE5B-88EDA7061A60}" srcOrd="1" destOrd="6" presId="urn:microsoft.com/office/officeart/2005/8/layout/hProcess4"/>
    <dgm:cxn modelId="{DE101C64-D08D-4656-89C1-B8D15B44C112}" srcId="{6797CAE8-1EBB-4EE9-B71E-E47D26312740}" destId="{CACB9FEF-810D-4A98-9B4E-4465894B7D0E}" srcOrd="6" destOrd="0" parTransId="{8563FF8E-0F65-4AE9-88D1-019E0CD8E0FB}" sibTransId="{074D553E-95A6-4440-9E85-F79BBAD4BAE8}"/>
    <dgm:cxn modelId="{E328B0C1-3056-4850-9D71-00CCB4A8AC8F}" type="presOf" srcId="{E982F929-8D8F-4284-A838-FE06F1442525}" destId="{F25B6C5C-DFA3-4358-99DF-6116AC3597D4}" srcOrd="1" destOrd="2" presId="urn:microsoft.com/office/officeart/2005/8/layout/hProcess4"/>
    <dgm:cxn modelId="{05FD44C3-65E2-400F-AFAA-BB299AD284B6}" type="presOf" srcId="{52027239-5782-4FC6-B14B-288908A506D1}" destId="{A666CD45-D47D-47F3-AE5B-88EDA7061A60}" srcOrd="1" destOrd="3" presId="urn:microsoft.com/office/officeart/2005/8/layout/hProcess4"/>
    <dgm:cxn modelId="{78AC89FC-5D14-43F5-B3E3-91429EC75057}" type="presOf" srcId="{6F4D259F-CC7E-4ED8-8229-49A135C59135}" destId="{977BDE7B-410B-4E4D-977F-111CBBC2E2B4}" srcOrd="1" destOrd="5" presId="urn:microsoft.com/office/officeart/2005/8/layout/hProcess4"/>
    <dgm:cxn modelId="{A7FF7AD2-8D02-4D64-83AC-1FF69E626191}" type="presOf" srcId="{BAB32A57-4804-4439-B68F-3EC8BA714022}" destId="{F25B6C5C-DFA3-4358-99DF-6116AC3597D4}" srcOrd="1" destOrd="3" presId="urn:microsoft.com/office/officeart/2005/8/layout/hProcess4"/>
    <dgm:cxn modelId="{5BD20AA9-8F91-4A31-965B-155E49A63FD1}" type="presOf" srcId="{4671550B-8377-4490-97F3-4BA6BAC00709}" destId="{FB9E687D-D55C-4FB9-9AE6-0894F1A49494}" srcOrd="0" destOrd="0" presId="urn:microsoft.com/office/officeart/2005/8/layout/hProcess4"/>
    <dgm:cxn modelId="{8B55BA36-E98E-4B1D-ABD9-119BADB9B533}" type="presOf" srcId="{65809680-D6E4-45F4-B925-69D55178ED58}" destId="{9F0F3E7C-04A0-4909-8FC2-5F2ACFB26FB4}" srcOrd="0" destOrd="0" presId="urn:microsoft.com/office/officeart/2005/8/layout/hProcess4"/>
    <dgm:cxn modelId="{0287C199-9E86-4B3F-AEAD-A880FE4755C7}" type="presOf" srcId="{DAE6B1A8-DCFD-4960-8B37-AF1725C6B738}" destId="{F25B6C5C-DFA3-4358-99DF-6116AC3597D4}" srcOrd="1" destOrd="9" presId="urn:microsoft.com/office/officeart/2005/8/layout/hProcess4"/>
    <dgm:cxn modelId="{CDCD7D8A-E508-48CC-BD89-AB3746CE419A}" type="presOf" srcId="{D347F53C-EBF8-4A2A-A99C-F1FAE7AC3E16}" destId="{D418607D-01D4-47A2-B911-3BE196AFEA34}" srcOrd="0" destOrd="0" presId="urn:microsoft.com/office/officeart/2005/8/layout/hProcess4"/>
    <dgm:cxn modelId="{45363B7D-6AE6-4061-B6F9-E55BBD992074}" type="presOf" srcId="{99517014-F6D3-4C48-AE51-886D4F4CEDAD}" destId="{F25B6C5C-DFA3-4358-99DF-6116AC3597D4}" srcOrd="1" destOrd="7" presId="urn:microsoft.com/office/officeart/2005/8/layout/hProcess4"/>
    <dgm:cxn modelId="{9F186397-42A9-4C67-9C92-26CDA3175DFF}" srcId="{6797CAE8-1EBB-4EE9-B71E-E47D26312740}" destId="{7BB8F64E-9B81-43DE-A85C-E392B94F2BAC}" srcOrd="5" destOrd="0" parTransId="{0F316244-6A38-4A11-B4A8-69115183C55A}" sibTransId="{A38A8E65-1B00-47C0-BDDB-9F68EB540E9D}"/>
    <dgm:cxn modelId="{84E62404-B74A-437B-8E0F-A5839A68665D}" srcId="{0252D588-A216-41FC-97CB-A46D4ADE023F}" destId="{2AB9028D-B2D8-4B67-AECC-51B31FB932D3}" srcOrd="11" destOrd="0" parTransId="{34361AF9-5D57-486B-BA11-C7843171C6D2}" sibTransId="{EC288FFE-ED60-422A-9F65-33628B866447}"/>
    <dgm:cxn modelId="{D563CD05-077D-47AA-BF7A-1FF01BDC5B35}" type="presOf" srcId="{E187EB18-5B4D-4000-BE6B-DA8A65AC8B4D}" destId="{A666CD45-D47D-47F3-AE5B-88EDA7061A60}" srcOrd="1" destOrd="2" presId="urn:microsoft.com/office/officeart/2005/8/layout/hProcess4"/>
    <dgm:cxn modelId="{9E4D097B-81D8-4F54-807B-8EA9F4B16079}" type="presOf" srcId="{9B35F737-4FAB-42EE-B1A0-B39480AF0CDC}" destId="{F25B6C5C-DFA3-4358-99DF-6116AC3597D4}" srcOrd="1" destOrd="5" presId="urn:microsoft.com/office/officeart/2005/8/layout/hProcess4"/>
    <dgm:cxn modelId="{88D2ACC7-50DF-481A-84FA-7F46AE3353E3}" type="presOf" srcId="{8FA03753-DB99-4FF0-967A-5C5F80AFB519}" destId="{4D780F79-E64D-4FA7-A2F1-0151F2357CEB}" srcOrd="0" destOrd="10" presId="urn:microsoft.com/office/officeart/2005/8/layout/hProcess4"/>
    <dgm:cxn modelId="{093196CE-A05D-4D50-8FF2-5048A8527655}" srcId="{97863D0C-B170-4573-8897-49E6E4406F92}" destId="{DAE6B1A8-DCFD-4960-8B37-AF1725C6B738}" srcOrd="9" destOrd="0" parTransId="{1FCD07CC-3512-4EB4-B9BB-C4B984D01E0A}" sibTransId="{B8DB16EF-9861-4931-82CA-5E39BA795BFD}"/>
    <dgm:cxn modelId="{9670DCC6-7379-4F58-B480-354F6685AF35}" type="presOf" srcId="{9B35F737-4FAB-42EE-B1A0-B39480AF0CDC}" destId="{4D780F79-E64D-4FA7-A2F1-0151F2357CEB}" srcOrd="0" destOrd="5" presId="urn:microsoft.com/office/officeart/2005/8/layout/hProcess4"/>
    <dgm:cxn modelId="{A2ED2C3E-98D3-4B30-91E7-BEE17B2FB6FC}" srcId="{0252D588-A216-41FC-97CB-A46D4ADE023F}" destId="{2B79D4F5-82A9-47C9-84A7-417582A87B52}" srcOrd="14" destOrd="0" parTransId="{001E871B-1CB8-4528-BD99-8AA9580380AE}" sibTransId="{62D27C7B-2483-49ED-AE09-330624B315F6}"/>
    <dgm:cxn modelId="{506F97BD-ADE9-4CCF-8D34-38B372DA508F}" srcId="{6797CAE8-1EBB-4EE9-B71E-E47D26312740}" destId="{198A35FD-F55C-4B7E-AABB-4E5FD1931542}" srcOrd="3" destOrd="0" parTransId="{0729379B-854E-4C08-B074-F2F9C4A8EEA2}" sibTransId="{206C65A1-168B-4BAA-9E7B-E981A387FD62}"/>
    <dgm:cxn modelId="{BEFE0EF1-66CF-4D40-A25B-8F9EE3D7563D}" type="presOf" srcId="{2AB9028D-B2D8-4B67-AECC-51B31FB932D3}" destId="{A666CD45-D47D-47F3-AE5B-88EDA7061A60}" srcOrd="1" destOrd="11" presId="urn:microsoft.com/office/officeart/2005/8/layout/hProcess4"/>
    <dgm:cxn modelId="{A21ACECD-8E8B-497F-A5E6-F049783B3425}" type="presOf" srcId="{BAA7C73A-4CD3-4FA9-81A0-4B3CCE9696BF}" destId="{71E3A2B9-9CC7-4C81-9043-CE9D0548DDBA}" srcOrd="0" destOrd="0" presId="urn:microsoft.com/office/officeart/2005/8/layout/hProcess4"/>
    <dgm:cxn modelId="{B631F5F2-926C-404A-A8AB-69916DF3EB40}" type="presOf" srcId="{5E52C446-A654-4431-9BB8-827F59E94C89}" destId="{9AEBD683-3B34-4B45-AB00-C79EF7EFFAB2}" srcOrd="0" destOrd="4" presId="urn:microsoft.com/office/officeart/2005/8/layout/hProcess4"/>
    <dgm:cxn modelId="{D64A98E2-1202-40D7-B88D-246D6570E02E}" type="presOf" srcId="{F3AC5B4B-5676-41AC-B4AE-94A9263A403E}" destId="{A666CD45-D47D-47F3-AE5B-88EDA7061A60}" srcOrd="1" destOrd="8" presId="urn:microsoft.com/office/officeart/2005/8/layout/hProcess4"/>
    <dgm:cxn modelId="{DADADAE2-DBDC-4FDA-AFD7-3618F3073A88}" type="presOf" srcId="{7F4E6E31-A408-4219-94D6-C6ACBB9B3F50}" destId="{A666CD45-D47D-47F3-AE5B-88EDA7061A60}" srcOrd="1" destOrd="12" presId="urn:microsoft.com/office/officeart/2005/8/layout/hProcess4"/>
    <dgm:cxn modelId="{02ADA7CF-76F0-4B70-A8E2-E5D01D228002}" type="presOf" srcId="{878DEF92-EB19-4D1A-85F0-A8874B793ED4}" destId="{F25B6C5C-DFA3-4358-99DF-6116AC3597D4}" srcOrd="1" destOrd="0" presId="urn:microsoft.com/office/officeart/2005/8/layout/hProcess4"/>
    <dgm:cxn modelId="{1C23DD18-3491-4535-9655-0BBC75150D71}" type="presOf" srcId="{DDEE8A1A-6B60-47FC-AF09-B6333421DDA4}" destId="{4D780F79-E64D-4FA7-A2F1-0151F2357CEB}" srcOrd="0" destOrd="6" presId="urn:microsoft.com/office/officeart/2005/8/layout/hProcess4"/>
    <dgm:cxn modelId="{D70F1C76-B58A-4E76-ACA0-79735FC77888}" type="presOf" srcId="{198A35FD-F55C-4B7E-AABB-4E5FD1931542}" destId="{4FD9B63E-730E-4221-A64D-342AE2CE3F4E}" srcOrd="1" destOrd="3" presId="urn:microsoft.com/office/officeart/2005/8/layout/hProcess4"/>
    <dgm:cxn modelId="{24EE46F5-89DB-4877-9174-7E9096DA3DCE}" type="presOf" srcId="{2B79D4F5-82A9-47C9-84A7-417582A87B52}" destId="{A666CD45-D47D-47F3-AE5B-88EDA7061A60}" srcOrd="1" destOrd="14" presId="urn:microsoft.com/office/officeart/2005/8/layout/hProcess4"/>
    <dgm:cxn modelId="{864CC494-2EA5-413A-99AF-A947045C72DE}" srcId="{97863D0C-B170-4573-8897-49E6E4406F92}" destId="{878DEF92-EB19-4D1A-85F0-A8874B793ED4}" srcOrd="0" destOrd="0" parTransId="{02D9DB3B-9565-4200-8990-8604D38D0023}" sibTransId="{49C0A2E5-8977-460C-9D63-EFD07EE7F094}"/>
    <dgm:cxn modelId="{076F9682-E5FA-440A-A7E7-511B1BEFAF7B}" type="presOf" srcId="{6466FB18-A7EA-47C6-8345-D0D2ABCF15CA}" destId="{D418607D-01D4-47A2-B911-3BE196AFEA34}" srcOrd="0" destOrd="6" presId="urn:microsoft.com/office/officeart/2005/8/layout/hProcess4"/>
    <dgm:cxn modelId="{069548AD-E5DF-429C-A67F-90E09D6893EC}" type="presOf" srcId="{E1FF67D3-6AA3-4E98-92D5-BB8E568C62B2}" destId="{4FD9B63E-730E-4221-A64D-342AE2CE3F4E}" srcOrd="1" destOrd="7" presId="urn:microsoft.com/office/officeart/2005/8/layout/hProcess4"/>
    <dgm:cxn modelId="{CE61C99E-D2B5-4D32-AF24-4E37727C0A88}" type="presOf" srcId="{C652CDB4-DFFD-4DA0-B95D-AA7D3A4536F1}" destId="{D418607D-01D4-47A2-B911-3BE196AFEA34}" srcOrd="0" destOrd="9" presId="urn:microsoft.com/office/officeart/2005/8/layout/hProcess4"/>
    <dgm:cxn modelId="{5D81A2E6-1244-4850-A239-AC5AD6AE009A}" type="presOf" srcId="{F585FDA9-1379-4A8D-BB39-26886BA0C9B9}" destId="{977BDE7B-410B-4E4D-977F-111CBBC2E2B4}" srcOrd="1" destOrd="2" presId="urn:microsoft.com/office/officeart/2005/8/layout/hProcess4"/>
    <dgm:cxn modelId="{F366561C-B7AA-4083-A930-A2C86A7C8FDD}" type="presOf" srcId="{1C92B4A3-B0BF-455B-B647-7D91C16C60CF}" destId="{D418607D-01D4-47A2-B911-3BE196AFEA34}" srcOrd="0" destOrd="10" presId="urn:microsoft.com/office/officeart/2005/8/layout/hProcess4"/>
    <dgm:cxn modelId="{E2B80B1A-EF57-4390-91F8-A0D73D259F0D}" type="presOf" srcId="{9687C79A-1591-4A73-898D-A85432381BE6}" destId="{4FD9B63E-730E-4221-A64D-342AE2CE3F4E}" srcOrd="1" destOrd="0" presId="urn:microsoft.com/office/officeart/2005/8/layout/hProcess4"/>
    <dgm:cxn modelId="{BC237E0D-816D-4471-BF9F-0CBFE53F11AC}" srcId="{6797CAE8-1EBB-4EE9-B71E-E47D26312740}" destId="{043D1FCE-ED7C-45E9-9B7A-6254B7F1B791}" srcOrd="1" destOrd="0" parTransId="{6A757DE5-7E01-4763-A3CA-920F33CD93A0}" sibTransId="{3D8ED3B7-46A5-41C9-8461-3C85372373EF}"/>
    <dgm:cxn modelId="{4E33F226-A952-40C3-9FD8-426A8C7861AD}" type="presOf" srcId="{043D1FCE-ED7C-45E9-9B7A-6254B7F1B791}" destId="{4FD9B63E-730E-4221-A64D-342AE2CE3F4E}" srcOrd="1" destOrd="1" presId="urn:microsoft.com/office/officeart/2005/8/layout/hProcess4"/>
    <dgm:cxn modelId="{FF66A9D3-5DC5-4BE6-B8C5-4A3CB723BEE7}" type="presOf" srcId="{878DEF92-EB19-4D1A-85F0-A8874B793ED4}" destId="{4D780F79-E64D-4FA7-A2F1-0151F2357CEB}" srcOrd="0" destOrd="0" presId="urn:microsoft.com/office/officeart/2005/8/layout/hProcess4"/>
    <dgm:cxn modelId="{2E1B51E9-0703-4292-8804-6FBA65944310}" type="presOf" srcId="{E187EB18-5B4D-4000-BE6B-DA8A65AC8B4D}" destId="{D418607D-01D4-47A2-B911-3BE196AFEA34}" srcOrd="0" destOrd="2" presId="urn:microsoft.com/office/officeart/2005/8/layout/hProcess4"/>
    <dgm:cxn modelId="{7EF4AFE1-72FB-4E5E-9DBB-BB7D56BD0ED0}" srcId="{97863D0C-B170-4573-8897-49E6E4406F92}" destId="{9B35F737-4FAB-42EE-B1A0-B39480AF0CDC}" srcOrd="5" destOrd="0" parTransId="{DD7DCB34-08CA-47E9-8C57-7BAAA101183C}" sibTransId="{174155B1-08E7-49C9-A963-97FE30AF62BA}"/>
    <dgm:cxn modelId="{56EEC74D-1E05-407D-AB0F-084EE7F01D66}" type="presOf" srcId="{965131C7-4C54-4483-AB0C-96A4D1B003C8}" destId="{A666CD45-D47D-47F3-AE5B-88EDA7061A60}" srcOrd="1" destOrd="13" presId="urn:microsoft.com/office/officeart/2005/8/layout/hProcess4"/>
    <dgm:cxn modelId="{7DB92DFB-C29B-4848-88C3-813955469650}" type="presOf" srcId="{F3AC5B4B-5676-41AC-B4AE-94A9263A403E}" destId="{D418607D-01D4-47A2-B911-3BE196AFEA34}" srcOrd="0" destOrd="8" presId="urn:microsoft.com/office/officeart/2005/8/layout/hProcess4"/>
    <dgm:cxn modelId="{36B236D1-0A17-462F-93DD-683043814F4C}" type="presOf" srcId="{A7625EE0-2B0F-4EBE-AF25-BCA406811948}" destId="{4FD9B63E-730E-4221-A64D-342AE2CE3F4E}" srcOrd="1" destOrd="2" presId="urn:microsoft.com/office/officeart/2005/8/layout/hProcess4"/>
    <dgm:cxn modelId="{AA48A063-A583-4D91-BFD0-5C014406907A}" type="presOf" srcId="{B232CA20-7F9D-4C2A-B1D1-4DDE72D89AC0}" destId="{A666CD45-D47D-47F3-AE5B-88EDA7061A60}" srcOrd="1" destOrd="4" presId="urn:microsoft.com/office/officeart/2005/8/layout/hProcess4"/>
    <dgm:cxn modelId="{4D3E7233-8850-463B-A54E-76646C738299}" srcId="{97863D0C-B170-4573-8897-49E6E4406F92}" destId="{8FA03753-DB99-4FF0-967A-5C5F80AFB519}" srcOrd="10" destOrd="0" parTransId="{2D5D6713-122D-44A4-BB3E-8A96B7B741B3}" sibTransId="{8E55B310-17BC-45BC-91A3-A6F05829E2B3}"/>
    <dgm:cxn modelId="{B10F09F3-8313-4377-B624-F4CEDB826CAE}" srcId="{A0929442-ECEB-4714-BEFB-FFC46113D9CF}" destId="{F585FDA9-1379-4A8D-BB39-26886BA0C9B9}" srcOrd="2" destOrd="0" parTransId="{B46BED9A-E2F5-4E01-B68B-FB21DD7B942A}" sibTransId="{CAD1CA88-048D-4AB6-9C59-7FA715B318EC}"/>
    <dgm:cxn modelId="{52B55267-6CF8-4825-93FF-A0BAAF1E1169}" srcId="{0252D588-A216-41FC-97CB-A46D4ADE023F}" destId="{E187EB18-5B4D-4000-BE6B-DA8A65AC8B4D}" srcOrd="2" destOrd="0" parTransId="{CC29A2EC-D114-4F61-A718-37F2C5C5FF50}" sibTransId="{1ED676E3-CF7C-415A-B2EC-EBBCA503974E}"/>
    <dgm:cxn modelId="{DD9136ED-5A08-40E4-9758-A9B18703B4B8}" type="presOf" srcId="{31BF0FF6-EE95-4A04-949F-52BF84B9AC2E}" destId="{9AEBD683-3B34-4B45-AB00-C79EF7EFFAB2}" srcOrd="0" destOrd="3" presId="urn:microsoft.com/office/officeart/2005/8/layout/hProcess4"/>
    <dgm:cxn modelId="{CAD5DA49-9C9C-43AE-9447-5A641C3DE313}" type="presOf" srcId="{0252D588-A216-41FC-97CB-A46D4ADE023F}" destId="{364A44A9-8ED0-499D-AEA9-4CEDC8125ADF}" srcOrd="0" destOrd="0" presId="urn:microsoft.com/office/officeart/2005/8/layout/hProcess4"/>
    <dgm:cxn modelId="{EABC2220-2CC7-4230-B2C3-4A37D90D6331}" srcId="{4671550B-8377-4490-97F3-4BA6BAC00709}" destId="{6797CAE8-1EBB-4EE9-B71E-E47D26312740}" srcOrd="1" destOrd="0" parTransId="{C8A981DE-B824-4EA4-8056-30FEC2941048}" sibTransId="{BAA7C73A-4CD3-4FA9-81A0-4B3CCE9696BF}"/>
    <dgm:cxn modelId="{7DD9A609-56E9-4D81-9CDC-8E58674E03E9}" srcId="{97863D0C-B170-4573-8897-49E6E4406F92}" destId="{B44D3E7C-37F4-4B82-BB4D-BEAF531C0BB4}" srcOrd="1" destOrd="0" parTransId="{560DDD4D-7DFC-4E53-B05D-988E831B1CB1}" sibTransId="{EAE61859-979C-46FD-B014-2D465C8BF733}"/>
    <dgm:cxn modelId="{83BAE1F3-285A-47DE-B3DB-8B9414440803}" type="presOf" srcId="{EE5412F2-71DC-4633-869E-48E757571975}" destId="{4D780F79-E64D-4FA7-A2F1-0151F2357CEB}" srcOrd="0" destOrd="11" presId="urn:microsoft.com/office/officeart/2005/8/layout/hProcess4"/>
    <dgm:cxn modelId="{47F4C314-2073-4E41-9853-DA1B5B249F5D}" srcId="{0252D588-A216-41FC-97CB-A46D4ADE023F}" destId="{59790572-16A9-4CF9-9934-01F29D00418B}" srcOrd="1" destOrd="0" parTransId="{99552ED5-2F1B-4C7C-9982-1D4637E00FAF}" sibTransId="{E8ACCEEF-105A-41A6-A543-49C523541638}"/>
    <dgm:cxn modelId="{36D362AF-3986-446E-8E02-422A3BCF8256}" srcId="{4671550B-8377-4490-97F3-4BA6BAC00709}" destId="{97863D0C-B170-4573-8897-49E6E4406F92}" srcOrd="3" destOrd="0" parTransId="{F34716A2-D5C9-49DB-91BA-BEBBC25CB4CA}" sibTransId="{D053CF12-9BDB-4C56-AE92-FB024BFDC8BC}"/>
    <dgm:cxn modelId="{4284DE32-4823-4ACF-B788-6AFCFB1DEEC7}" srcId="{0252D588-A216-41FC-97CB-A46D4ADE023F}" destId="{D923C044-8092-43EF-837B-C2513DA68B47}" srcOrd="15" destOrd="0" parTransId="{919E9F2A-DBEB-4882-B52D-159318DDA88F}" sibTransId="{BBCB4244-EEC1-4226-A68F-8C311AE2BE02}"/>
    <dgm:cxn modelId="{B1206B68-65B8-48D5-ACF4-C200589D88E9}" type="presOf" srcId="{B232CA20-7F9D-4C2A-B1D1-4DDE72D89AC0}" destId="{D418607D-01D4-47A2-B911-3BE196AFEA34}" srcOrd="0" destOrd="4" presId="urn:microsoft.com/office/officeart/2005/8/layout/hProcess4"/>
    <dgm:cxn modelId="{FFF3B220-96F2-48D0-9A11-9F803031730B}" type="presOf" srcId="{DDEE8A1A-6B60-47FC-AF09-B6333421DDA4}" destId="{F25B6C5C-DFA3-4358-99DF-6116AC3597D4}" srcOrd="1" destOrd="6" presId="urn:microsoft.com/office/officeart/2005/8/layout/hProcess4"/>
    <dgm:cxn modelId="{FEE09B43-D28E-4E9C-8DB2-2B5ABCB2E598}" srcId="{0252D588-A216-41FC-97CB-A46D4ADE023F}" destId="{965131C7-4C54-4483-AB0C-96A4D1B003C8}" srcOrd="13" destOrd="0" parTransId="{9C199DC3-9EC6-4689-9BC1-C387BB0095BA}" sibTransId="{9CBFAC7F-8E92-4BC9-9187-0479A138CF4F}"/>
    <dgm:cxn modelId="{B15800BC-C01D-4082-B575-A3375C649C60}" type="presOf" srcId="{8B212BD4-D7D4-4B14-BD5B-31FD80856C41}" destId="{977BDE7B-410B-4E4D-977F-111CBBC2E2B4}" srcOrd="1" destOrd="1" presId="urn:microsoft.com/office/officeart/2005/8/layout/hProcess4"/>
    <dgm:cxn modelId="{991A34D4-CAC5-451E-A3DD-97CC5156BF38}" type="presOf" srcId="{8FA03753-DB99-4FF0-967A-5C5F80AFB519}" destId="{F25B6C5C-DFA3-4358-99DF-6116AC3597D4}" srcOrd="1" destOrd="10" presId="urn:microsoft.com/office/officeart/2005/8/layout/hProcess4"/>
    <dgm:cxn modelId="{7423025B-DAC5-4757-8896-111AC48A47C1}" type="presOf" srcId="{E1FF67D3-6AA3-4E98-92D5-BB8E568C62B2}" destId="{F36C3F78-362A-4C21-818D-CBC1B8D37D08}" srcOrd="0" destOrd="7" presId="urn:microsoft.com/office/officeart/2005/8/layout/hProcess4"/>
    <dgm:cxn modelId="{866DF091-69C7-44C9-9B95-D5F19E5562E7}" srcId="{6797CAE8-1EBB-4EE9-B71E-E47D26312740}" destId="{E1FF67D3-6AA3-4E98-92D5-BB8E568C62B2}" srcOrd="7" destOrd="0" parTransId="{FDFD233A-9E25-401E-87BA-BD62DBF61390}" sibTransId="{C5B2C33B-F53E-4048-8913-6B8DC1D6732B}"/>
    <dgm:cxn modelId="{7A7621BC-50B5-4AE4-B176-F6C9E0F1BAEE}" type="presOf" srcId="{7F4E6E31-A408-4219-94D6-C6ACBB9B3F50}" destId="{D418607D-01D4-47A2-B911-3BE196AFEA34}" srcOrd="0" destOrd="12" presId="urn:microsoft.com/office/officeart/2005/8/layout/hProcess4"/>
    <dgm:cxn modelId="{7F5AFA8C-0B6C-4148-9CC8-061A274092BE}" type="presOf" srcId="{B2EBB2DB-1ACA-45F0-B032-C1DDF5A80148}" destId="{977BDE7B-410B-4E4D-977F-111CBBC2E2B4}" srcOrd="1" destOrd="0" presId="urn:microsoft.com/office/officeart/2005/8/layout/hProcess4"/>
    <dgm:cxn modelId="{978AF021-6590-432B-825E-BDED2F3A2B70}" srcId="{A0929442-ECEB-4714-BEFB-FFC46113D9CF}" destId="{B2EBB2DB-1ACA-45F0-B032-C1DDF5A80148}" srcOrd="0" destOrd="0" parTransId="{F6D4836E-CFF2-4A63-9115-374F1D041347}" sibTransId="{4B07AD15-6A44-4659-9593-B033B0D1A2E1}"/>
    <dgm:cxn modelId="{5050E123-0BB8-44AD-91A6-814CD5D97BF6}" srcId="{97863D0C-B170-4573-8897-49E6E4406F92}" destId="{BAB32A57-4804-4439-B68F-3EC8BA714022}" srcOrd="3" destOrd="0" parTransId="{8024D69B-5B78-4FCE-9A03-3B439DFB8E13}" sibTransId="{E0D2106C-24F9-4E3B-BCF0-001E07A51620}"/>
    <dgm:cxn modelId="{DD085E87-D58F-4809-9B35-C0DDB9CF46AB}" type="presOf" srcId="{B16CB846-1C9D-4085-A422-8332072CCA08}" destId="{D418607D-01D4-47A2-B911-3BE196AFEA34}" srcOrd="0" destOrd="5" presId="urn:microsoft.com/office/officeart/2005/8/layout/hProcess4"/>
    <dgm:cxn modelId="{11C7BF4C-DFF9-4A38-B78A-652BF8FBE623}" type="presOf" srcId="{31BF0FF6-EE95-4A04-949F-52BF84B9AC2E}" destId="{977BDE7B-410B-4E4D-977F-111CBBC2E2B4}" srcOrd="1" destOrd="3" presId="urn:microsoft.com/office/officeart/2005/8/layout/hProcess4"/>
    <dgm:cxn modelId="{D7DA0AA2-7E30-49A1-817B-1F728EEB0F7A}" srcId="{0252D588-A216-41FC-97CB-A46D4ADE023F}" destId="{D347F53C-EBF8-4A2A-A99C-F1FAE7AC3E16}" srcOrd="0" destOrd="0" parTransId="{4AB364CF-BD94-41A2-9D34-6302D563005F}" sibTransId="{87DB2CF2-8178-44BD-864C-5E46B42D65C0}"/>
    <dgm:cxn modelId="{8AA4073F-047C-4B60-B037-DF792EA57BA3}" srcId="{97863D0C-B170-4573-8897-49E6E4406F92}" destId="{E3DD9597-F779-471C-B510-F4EDA7FC9AA9}" srcOrd="4" destOrd="0" parTransId="{D0E52959-7FE1-496C-A393-15CB901D169F}" sibTransId="{40BA68D1-7D84-4307-8BB9-C014094FF724}"/>
    <dgm:cxn modelId="{09B31930-C1DC-4B6F-9C44-0BA8E38B6267}" srcId="{0252D588-A216-41FC-97CB-A46D4ADE023F}" destId="{B232CA20-7F9D-4C2A-B1D1-4DDE72D89AC0}" srcOrd="4" destOrd="0" parTransId="{6BACCBEF-FACC-499D-B564-F19016BBBAAB}" sibTransId="{4F5F9948-3FF1-4849-BECF-8488AFABF396}"/>
    <dgm:cxn modelId="{D989B100-F4FF-40E9-86AD-D81EFBF94F3E}" srcId="{97863D0C-B170-4573-8897-49E6E4406F92}" destId="{99517014-F6D3-4C48-AE51-886D4F4CEDAD}" srcOrd="7" destOrd="0" parTransId="{A1015C59-209E-448E-9CF2-E7EC6EA7C89D}" sibTransId="{14C7AD8E-9B0D-4AE4-89D9-E43AE00DDDA5}"/>
    <dgm:cxn modelId="{F939073D-2AE2-4546-94A2-C3A4781D917E}" srcId="{97863D0C-B170-4573-8897-49E6E4406F92}" destId="{72D53D39-1D6A-4B8D-9FAB-A39CA609DB4B}" srcOrd="8" destOrd="0" parTransId="{460A2B05-0A40-4E40-A7DA-36718B31BB28}" sibTransId="{1CC4CFB0-BD1C-4361-9780-1B53491273D0}"/>
    <dgm:cxn modelId="{051DDB9E-AB8A-4226-8CB3-8359E105E5F3}" type="presOf" srcId="{52027239-5782-4FC6-B14B-288908A506D1}" destId="{D418607D-01D4-47A2-B911-3BE196AFEA34}" srcOrd="0" destOrd="3" presId="urn:microsoft.com/office/officeart/2005/8/layout/hProcess4"/>
    <dgm:cxn modelId="{38A73002-0862-4732-9325-483097768BE7}" type="presOf" srcId="{6797CAE8-1EBB-4EE9-B71E-E47D26312740}" destId="{7412BA10-3AA0-4473-929A-42D6A11ED370}" srcOrd="0" destOrd="0" presId="urn:microsoft.com/office/officeart/2005/8/layout/hProcess4"/>
    <dgm:cxn modelId="{04D93941-A335-4B92-92B0-0141FE45BAE7}" type="presOf" srcId="{B44D3E7C-37F4-4B82-BB4D-BEAF531C0BB4}" destId="{4D780F79-E64D-4FA7-A2F1-0151F2357CEB}" srcOrd="0" destOrd="1" presId="urn:microsoft.com/office/officeart/2005/8/layout/hProcess4"/>
    <dgm:cxn modelId="{0C4E7A73-CA9E-4874-AC6A-DAD4DF8017AA}" type="presOf" srcId="{E3DD9597-F779-471C-B510-F4EDA7FC9AA9}" destId="{F25B6C5C-DFA3-4358-99DF-6116AC3597D4}" srcOrd="1" destOrd="4" presId="urn:microsoft.com/office/officeart/2005/8/layout/hProcess4"/>
    <dgm:cxn modelId="{0C5D23EC-5623-4A8F-8397-7EFBDE8DA13A}" type="presOf" srcId="{C652CDB4-DFFD-4DA0-B95D-AA7D3A4536F1}" destId="{A666CD45-D47D-47F3-AE5B-88EDA7061A60}" srcOrd="1" destOrd="9" presId="urn:microsoft.com/office/officeart/2005/8/layout/hProcess4"/>
    <dgm:cxn modelId="{DC8A0D53-00D6-42FC-8CE5-1B0885E28B84}" type="presOf" srcId="{D923C044-8092-43EF-837B-C2513DA68B47}" destId="{D418607D-01D4-47A2-B911-3BE196AFEA34}" srcOrd="0" destOrd="15" presId="urn:microsoft.com/office/officeart/2005/8/layout/hProcess4"/>
    <dgm:cxn modelId="{A1C8A452-490D-4CF5-B8A0-CC9D8A924DF7}" srcId="{4671550B-8377-4490-97F3-4BA6BAC00709}" destId="{0252D588-A216-41FC-97CB-A46D4ADE023F}" srcOrd="2" destOrd="0" parTransId="{50F3830C-67F0-4664-8479-324BDE83E22D}" sibTransId="{65809680-D6E4-45F4-B925-69D55178ED58}"/>
    <dgm:cxn modelId="{AA9BCE16-279C-45E8-B78C-A40ECB786EC6}" srcId="{A0929442-ECEB-4714-BEFB-FFC46113D9CF}" destId="{6F4D259F-CC7E-4ED8-8229-49A135C59135}" srcOrd="5" destOrd="0" parTransId="{5AD39DA0-63E8-4F93-8E52-492680A2DF34}" sibTransId="{62792FE5-DDD6-4B92-BC4C-082418398452}"/>
    <dgm:cxn modelId="{5EFB60B9-6DBC-46EA-BBD3-3FED0091F59D}" type="presOf" srcId="{7BB8F64E-9B81-43DE-A85C-E392B94F2BAC}" destId="{F36C3F78-362A-4C21-818D-CBC1B8D37D08}" srcOrd="0" destOrd="5" presId="urn:microsoft.com/office/officeart/2005/8/layout/hProcess4"/>
    <dgm:cxn modelId="{66E23EB6-534D-4754-A7A4-46592C4491D5}" type="presOf" srcId="{6F4D259F-CC7E-4ED8-8229-49A135C59135}" destId="{9AEBD683-3B34-4B45-AB00-C79EF7EFFAB2}" srcOrd="0" destOrd="5" presId="urn:microsoft.com/office/officeart/2005/8/layout/hProcess4"/>
    <dgm:cxn modelId="{BD33D8D1-9443-413E-8658-1FF4A25FD948}" type="presOf" srcId="{D347F53C-EBF8-4A2A-A99C-F1FAE7AC3E16}" destId="{A666CD45-D47D-47F3-AE5B-88EDA7061A60}" srcOrd="1" destOrd="0" presId="urn:microsoft.com/office/officeart/2005/8/layout/hProcess4"/>
    <dgm:cxn modelId="{F1754841-DC7F-4A6C-A968-1072417262A2}" type="presOf" srcId="{2B79D4F5-82A9-47C9-84A7-417582A87B52}" destId="{D418607D-01D4-47A2-B911-3BE196AFEA34}" srcOrd="0" destOrd="14" presId="urn:microsoft.com/office/officeart/2005/8/layout/hProcess4"/>
    <dgm:cxn modelId="{B3009CC7-4D60-4688-8E2A-387A501643C7}" type="presOf" srcId="{E982F929-8D8F-4284-A838-FE06F1442525}" destId="{4D780F79-E64D-4FA7-A2F1-0151F2357CEB}" srcOrd="0" destOrd="2" presId="urn:microsoft.com/office/officeart/2005/8/layout/hProcess4"/>
    <dgm:cxn modelId="{96A22784-885B-41AA-861D-2361B600DF04}" type="presOf" srcId="{F585FDA9-1379-4A8D-BB39-26886BA0C9B9}" destId="{9AEBD683-3B34-4B45-AB00-C79EF7EFFAB2}" srcOrd="0" destOrd="2" presId="urn:microsoft.com/office/officeart/2005/8/layout/hProcess4"/>
    <dgm:cxn modelId="{91F7B6CD-D128-4E9E-88E2-7AC0E3897B71}" type="presOf" srcId="{E3DD9597-F779-471C-B510-F4EDA7FC9AA9}" destId="{4D780F79-E64D-4FA7-A2F1-0151F2357CEB}" srcOrd="0" destOrd="4" presId="urn:microsoft.com/office/officeart/2005/8/layout/hProcess4"/>
    <dgm:cxn modelId="{9AD5A3B9-6BA6-45AF-A73A-C0F0594FA04D}" type="presOf" srcId="{7BB8F64E-9B81-43DE-A85C-E392B94F2BAC}" destId="{4FD9B63E-730E-4221-A64D-342AE2CE3F4E}" srcOrd="1" destOrd="5" presId="urn:microsoft.com/office/officeart/2005/8/layout/hProcess4"/>
    <dgm:cxn modelId="{01B673BA-CD54-426A-A4C6-F2C65ACCEF41}" type="presOf" srcId="{A7625EE0-2B0F-4EBE-AF25-BCA406811948}" destId="{F36C3F78-362A-4C21-818D-CBC1B8D37D08}" srcOrd="0" destOrd="2" presId="urn:microsoft.com/office/officeart/2005/8/layout/hProcess4"/>
    <dgm:cxn modelId="{0A70B711-8697-4792-8533-CB3C61E80BBC}" type="presOf" srcId="{99517014-F6D3-4C48-AE51-886D4F4CEDAD}" destId="{4D780F79-E64D-4FA7-A2F1-0151F2357CEB}" srcOrd="0" destOrd="7" presId="urn:microsoft.com/office/officeart/2005/8/layout/hProcess4"/>
    <dgm:cxn modelId="{BB6766B5-D84F-468D-8D71-051A666E6886}" type="presOf" srcId="{D923C044-8092-43EF-837B-C2513DA68B47}" destId="{A666CD45-D47D-47F3-AE5B-88EDA7061A60}" srcOrd="1" destOrd="15" presId="urn:microsoft.com/office/officeart/2005/8/layout/hProcess4"/>
    <dgm:cxn modelId="{444109E7-483A-4260-9D1B-4C36971AF675}" type="presOf" srcId="{965131C7-4C54-4483-AB0C-96A4D1B003C8}" destId="{D418607D-01D4-47A2-B911-3BE196AFEA34}" srcOrd="0" destOrd="13" presId="urn:microsoft.com/office/officeart/2005/8/layout/hProcess4"/>
    <dgm:cxn modelId="{E9EEBA4F-4628-4893-9F07-8222B53C99BA}" type="presOf" srcId="{DC445F6C-779D-4396-9389-D5FF358453D6}" destId="{A666CD45-D47D-47F3-AE5B-88EDA7061A60}" srcOrd="1" destOrd="7" presId="urn:microsoft.com/office/officeart/2005/8/layout/hProcess4"/>
    <dgm:cxn modelId="{2C7B7573-425D-41B2-BE7A-70FF3FC668CB}" type="presOf" srcId="{98C2CAC0-B16E-4610-8FAD-C8CAA861020F}" destId="{F36C3F78-362A-4C21-818D-CBC1B8D37D08}" srcOrd="0" destOrd="4" presId="urn:microsoft.com/office/officeart/2005/8/layout/hProcess4"/>
    <dgm:cxn modelId="{DF2A8B53-8167-4018-B3CE-FC2E2EB3B6AF}" srcId="{0252D588-A216-41FC-97CB-A46D4ADE023F}" destId="{52027239-5782-4FC6-B14B-288908A506D1}" srcOrd="3" destOrd="0" parTransId="{493390D0-09CC-4C74-B46D-A5F4E05D34B2}" sibTransId="{497228CC-A010-46F4-9129-22FBFC57C2A1}"/>
    <dgm:cxn modelId="{248FDFDD-0CD8-487A-8870-C3FA73D1945B}" type="presOf" srcId="{9687C79A-1591-4A73-898D-A85432381BE6}" destId="{F36C3F78-362A-4C21-818D-CBC1B8D37D08}" srcOrd="0" destOrd="0" presId="urn:microsoft.com/office/officeart/2005/8/layout/hProcess4"/>
    <dgm:cxn modelId="{9F6C0C27-41A3-4C21-B806-5839B22FEC86}" srcId="{A0929442-ECEB-4714-BEFB-FFC46113D9CF}" destId="{31BF0FF6-EE95-4A04-949F-52BF84B9AC2E}" srcOrd="3" destOrd="0" parTransId="{F904A785-CFFC-4074-8FB4-DE2A1AD34F1D}" sibTransId="{46DE1A1D-C55A-4B7B-A22A-B71607D6CC3F}"/>
    <dgm:cxn modelId="{5B3B5F19-74CD-4184-8C14-31D195A44F79}" type="presOf" srcId="{DC445F6C-779D-4396-9389-D5FF358453D6}" destId="{D418607D-01D4-47A2-B911-3BE196AFEA34}" srcOrd="0" destOrd="7" presId="urn:microsoft.com/office/officeart/2005/8/layout/hProcess4"/>
    <dgm:cxn modelId="{9213FD6A-0B95-41F4-8A37-A635B6DFCEFC}" srcId="{97863D0C-B170-4573-8897-49E6E4406F92}" destId="{E982F929-8D8F-4284-A838-FE06F1442525}" srcOrd="2" destOrd="0" parTransId="{B1E47AD7-CA8C-4E49-8411-3A37FE074224}" sibTransId="{9552BDD6-C90F-4B39-A252-4419A07BBE32}"/>
    <dgm:cxn modelId="{EDE405AC-F430-4042-813E-D35DDF3430A3}" srcId="{4671550B-8377-4490-97F3-4BA6BAC00709}" destId="{A0929442-ECEB-4714-BEFB-FFC46113D9CF}" srcOrd="0" destOrd="0" parTransId="{B01B2112-8297-4234-9AC6-31055467F543}" sibTransId="{8B2FC458-C218-457C-8352-DD95F346ADD5}"/>
    <dgm:cxn modelId="{97A5F4E5-F048-43BC-B5A2-31C8423A54B9}" type="presOf" srcId="{B2EBB2DB-1ACA-45F0-B032-C1DDF5A80148}" destId="{9AEBD683-3B34-4B45-AB00-C79EF7EFFAB2}" srcOrd="0" destOrd="0" presId="urn:microsoft.com/office/officeart/2005/8/layout/hProcess4"/>
    <dgm:cxn modelId="{481FE022-0745-41E9-B555-CEED14FC2495}" type="presOf" srcId="{72D53D39-1D6A-4B8D-9FAB-A39CA609DB4B}" destId="{F25B6C5C-DFA3-4358-99DF-6116AC3597D4}" srcOrd="1" destOrd="8" presId="urn:microsoft.com/office/officeart/2005/8/layout/hProcess4"/>
    <dgm:cxn modelId="{81354A7C-42B2-48ED-8FC7-29CB9284C8CB}" type="presOf" srcId="{BAB32A57-4804-4439-B68F-3EC8BA714022}" destId="{4D780F79-E64D-4FA7-A2F1-0151F2357CEB}" srcOrd="0" destOrd="3" presId="urn:microsoft.com/office/officeart/2005/8/layout/hProcess4"/>
    <dgm:cxn modelId="{C41FFE85-832D-4A2D-801D-D9638780377C}" type="presOf" srcId="{B44D3E7C-37F4-4B82-BB4D-BEAF531C0BB4}" destId="{F25B6C5C-DFA3-4358-99DF-6116AC3597D4}" srcOrd="1" destOrd="1" presId="urn:microsoft.com/office/officeart/2005/8/layout/hProcess4"/>
    <dgm:cxn modelId="{1DE6FFDA-9493-4975-B858-6A8353C1E7C9}" type="presOf" srcId="{CACB9FEF-810D-4A98-9B4E-4465894B7D0E}" destId="{F36C3F78-362A-4C21-818D-CBC1B8D37D08}" srcOrd="0" destOrd="6" presId="urn:microsoft.com/office/officeart/2005/8/layout/hProcess4"/>
    <dgm:cxn modelId="{B4DF198D-FA61-4BAF-8384-9D699F60D7D2}" type="presOf" srcId="{CACB9FEF-810D-4A98-9B4E-4465894B7D0E}" destId="{4FD9B63E-730E-4221-A64D-342AE2CE3F4E}" srcOrd="1" destOrd="6" presId="urn:microsoft.com/office/officeart/2005/8/layout/hProcess4"/>
    <dgm:cxn modelId="{E9E46AA0-7507-42E6-BC42-1EE0178511F3}" srcId="{6797CAE8-1EBB-4EE9-B71E-E47D26312740}" destId="{98C2CAC0-B16E-4610-8FAD-C8CAA861020F}" srcOrd="4" destOrd="0" parTransId="{BBF1F429-0404-49F6-91DE-380E3095B3B3}" sibTransId="{3C876693-437F-4F4F-8B58-950FF2D41675}"/>
    <dgm:cxn modelId="{B7F0236D-E26A-46FF-BA58-DA002F98A315}" type="presOf" srcId="{043D1FCE-ED7C-45E9-9B7A-6254B7F1B791}" destId="{F36C3F78-362A-4C21-818D-CBC1B8D37D08}" srcOrd="0" destOrd="1" presId="urn:microsoft.com/office/officeart/2005/8/layout/hProcess4"/>
    <dgm:cxn modelId="{968151C0-9B66-4500-91BE-30B41708264D}" type="presOf" srcId="{59790572-16A9-4CF9-9934-01F29D00418B}" destId="{A666CD45-D47D-47F3-AE5B-88EDA7061A60}" srcOrd="1" destOrd="1" presId="urn:microsoft.com/office/officeart/2005/8/layout/hProcess4"/>
    <dgm:cxn modelId="{1F9F69B5-DFB5-4F6C-830C-E77E3E0D8237}" type="presOf" srcId="{A0929442-ECEB-4714-BEFB-FFC46113D9CF}" destId="{8124E3C0-2735-45C1-A74F-96C94658814F}" srcOrd="0" destOrd="0" presId="urn:microsoft.com/office/officeart/2005/8/layout/hProcess4"/>
    <dgm:cxn modelId="{E6794667-704C-4AF7-8CFF-EBB304ADB51F}" type="presOf" srcId="{5E52C446-A654-4431-9BB8-827F59E94C89}" destId="{977BDE7B-410B-4E4D-977F-111CBBC2E2B4}" srcOrd="1" destOrd="4" presId="urn:microsoft.com/office/officeart/2005/8/layout/hProcess4"/>
    <dgm:cxn modelId="{C86CE200-8998-46F8-846B-6E3DFA967324}" type="presOf" srcId="{8B212BD4-D7D4-4B14-BD5B-31FD80856C41}" destId="{9AEBD683-3B34-4B45-AB00-C79EF7EFFAB2}" srcOrd="0" destOrd="1" presId="urn:microsoft.com/office/officeart/2005/8/layout/hProcess4"/>
    <dgm:cxn modelId="{C5DE4F43-D4A0-4EE8-8285-9900AE8D46EF}" type="presOf" srcId="{EE5412F2-71DC-4633-869E-48E757571975}" destId="{F25B6C5C-DFA3-4358-99DF-6116AC3597D4}" srcOrd="1" destOrd="11" presId="urn:microsoft.com/office/officeart/2005/8/layout/hProcess4"/>
    <dgm:cxn modelId="{35716054-DAD4-4D35-96F4-060DA47610D5}" type="presOf" srcId="{198A35FD-F55C-4B7E-AABB-4E5FD1931542}" destId="{F36C3F78-362A-4C21-818D-CBC1B8D37D08}" srcOrd="0" destOrd="3" presId="urn:microsoft.com/office/officeart/2005/8/layout/hProcess4"/>
    <dgm:cxn modelId="{8C2AA2B4-1527-472C-9964-499FE043FD3A}" type="presOf" srcId="{2AB9028D-B2D8-4B67-AECC-51B31FB932D3}" destId="{D418607D-01D4-47A2-B911-3BE196AFEA34}" srcOrd="0" destOrd="11" presId="urn:microsoft.com/office/officeart/2005/8/layout/hProcess4"/>
    <dgm:cxn modelId="{7A7D20ED-E854-4F2F-9AE7-6ABEBCEDCDED}" type="presOf" srcId="{72D53D39-1D6A-4B8D-9FAB-A39CA609DB4B}" destId="{4D780F79-E64D-4FA7-A2F1-0151F2357CEB}" srcOrd="0" destOrd="8" presId="urn:microsoft.com/office/officeart/2005/8/layout/hProcess4"/>
    <dgm:cxn modelId="{526ADB7F-F30A-483C-8F93-81A802A2F31B}" srcId="{0252D588-A216-41FC-97CB-A46D4ADE023F}" destId="{DC445F6C-779D-4396-9389-D5FF358453D6}" srcOrd="7" destOrd="0" parTransId="{8FB9DA3A-26D8-4487-A0D5-CA879363295F}" sibTransId="{9ED6AC74-019D-43E4-9867-115665E2B39D}"/>
    <dgm:cxn modelId="{E3B92820-2734-4CA6-891C-69DE10BD7904}" srcId="{0252D588-A216-41FC-97CB-A46D4ADE023F}" destId="{6466FB18-A7EA-47C6-8345-D0D2ABCF15CA}" srcOrd="6" destOrd="0" parTransId="{07D69ABC-53C0-4D15-9E11-05B68190E848}" sibTransId="{CCBF9F78-7352-4FC2-B593-AB807E0FF9F7}"/>
    <dgm:cxn modelId="{1FFDB75D-9798-41DE-9744-A6CA0090B5FD}" srcId="{97863D0C-B170-4573-8897-49E6E4406F92}" destId="{DDEE8A1A-6B60-47FC-AF09-B6333421DDA4}" srcOrd="6" destOrd="0" parTransId="{F9E32794-F029-49A4-9EED-F257E4A55947}" sibTransId="{38651C00-FF4E-44BD-AD73-8D8D0289EF8B}"/>
    <dgm:cxn modelId="{9280AFB8-23DF-4DA0-8F04-72113C1989C5}" srcId="{A0929442-ECEB-4714-BEFB-FFC46113D9CF}" destId="{5E52C446-A654-4431-9BB8-827F59E94C89}" srcOrd="4" destOrd="0" parTransId="{0D39A3D0-9708-4587-B45F-2C986BDD0F12}" sibTransId="{15264B33-8C10-4B87-B1AB-52A73A48F27E}"/>
    <dgm:cxn modelId="{295C23C9-37AF-4101-AFCD-D08DB86400D3}" type="presOf" srcId="{59790572-16A9-4CF9-9934-01F29D00418B}" destId="{D418607D-01D4-47A2-B911-3BE196AFEA34}" srcOrd="0" destOrd="1" presId="urn:microsoft.com/office/officeart/2005/8/layout/hProcess4"/>
    <dgm:cxn modelId="{6DA6BC7F-EF35-4823-AD15-315B0D28E2A0}" type="presOf" srcId="{DAE6B1A8-DCFD-4960-8B37-AF1725C6B738}" destId="{4D780F79-E64D-4FA7-A2F1-0151F2357CEB}" srcOrd="0" destOrd="9" presId="urn:microsoft.com/office/officeart/2005/8/layout/hProcess4"/>
    <dgm:cxn modelId="{E4F84E2E-1CE6-4700-81A6-C34BDF289F02}" srcId="{6797CAE8-1EBB-4EE9-B71E-E47D26312740}" destId="{9687C79A-1591-4A73-898D-A85432381BE6}" srcOrd="0" destOrd="0" parTransId="{757A9FA0-6C63-460B-A54B-D6A22C03AF3F}" sibTransId="{F5B7DF3B-F0EA-4E31-8EA1-FF1FE07B1C5C}"/>
    <dgm:cxn modelId="{2AC81221-68AE-4662-A02B-74DA7E08ECC5}" type="presOf" srcId="{8B2FC458-C218-457C-8352-DD95F346ADD5}" destId="{6A60FF33-2AC0-4E7B-A2A7-20A6C592A02B}" srcOrd="0" destOrd="0" presId="urn:microsoft.com/office/officeart/2005/8/layout/hProcess4"/>
    <dgm:cxn modelId="{D70907B3-751E-4854-9B5B-403A5C471717}" srcId="{6797CAE8-1EBB-4EE9-B71E-E47D26312740}" destId="{A7625EE0-2B0F-4EBE-AF25-BCA406811948}" srcOrd="2" destOrd="0" parTransId="{3C20A509-2BF0-444F-8D85-E50F6517161C}" sibTransId="{E4CB01D2-B02E-45FF-9785-C3F3D4D6C9A1}"/>
    <dgm:cxn modelId="{197491B1-97A9-42CE-B49B-D7C97CAD50E5}" srcId="{0252D588-A216-41FC-97CB-A46D4ADE023F}" destId="{1C92B4A3-B0BF-455B-B647-7D91C16C60CF}" srcOrd="10" destOrd="0" parTransId="{52BC13FB-5DEC-49E4-88A8-9ACF10B1D327}" sibTransId="{A2B26ACD-1945-4818-97D3-B3D7517B10CA}"/>
    <dgm:cxn modelId="{4E4A9749-0010-4416-8923-1EEBEBF97537}" srcId="{0252D588-A216-41FC-97CB-A46D4ADE023F}" destId="{7F4E6E31-A408-4219-94D6-C6ACBB9B3F50}" srcOrd="12" destOrd="0" parTransId="{A47069D5-2EF4-43DA-B75E-9C3B64512303}" sibTransId="{375999B5-4324-4959-BEC9-F9F028216657}"/>
    <dgm:cxn modelId="{BBEFB777-9004-47A3-B7C3-87BBB305E314}" srcId="{0252D588-A216-41FC-97CB-A46D4ADE023F}" destId="{C652CDB4-DFFD-4DA0-B95D-AA7D3A4536F1}" srcOrd="9" destOrd="0" parTransId="{43608510-151B-4041-BD2F-C96FCFD6CED8}" sibTransId="{8ABDAEC0-6BD2-4BE9-93E4-C993FB63D41E}"/>
    <dgm:cxn modelId="{B8B271BB-DC9B-4762-A071-5813DBD06F99}" srcId="{97863D0C-B170-4573-8897-49E6E4406F92}" destId="{EE5412F2-71DC-4633-869E-48E757571975}" srcOrd="11" destOrd="0" parTransId="{850B0A3C-FD8B-4085-B294-8E3EA656DFC3}" sibTransId="{04C613DF-79E9-418C-8848-9DE9763EA0CE}"/>
    <dgm:cxn modelId="{17821A23-DF25-45AD-AD5A-F0AC1AFEC3CF}" type="presOf" srcId="{97863D0C-B170-4573-8897-49E6E4406F92}" destId="{DCECB616-B442-45E0-8D57-688C54272F94}" srcOrd="0" destOrd="0" presId="urn:microsoft.com/office/officeart/2005/8/layout/hProcess4"/>
    <dgm:cxn modelId="{71F19758-ADF3-4B36-8A6A-DF5193AFC5CE}" srcId="{0252D588-A216-41FC-97CB-A46D4ADE023F}" destId="{F3AC5B4B-5676-41AC-B4AE-94A9263A403E}" srcOrd="8" destOrd="0" parTransId="{C9505834-2252-4CAF-A91E-78DC3FAF16C5}" sibTransId="{E419B939-A215-49B3-B34C-6673D5C0D9BE}"/>
    <dgm:cxn modelId="{4A27529F-DE5C-4A74-A497-729BAF3C4A14}" type="presOf" srcId="{98C2CAC0-B16E-4610-8FAD-C8CAA861020F}" destId="{4FD9B63E-730E-4221-A64D-342AE2CE3F4E}" srcOrd="1" destOrd="4" presId="urn:microsoft.com/office/officeart/2005/8/layout/hProcess4"/>
    <dgm:cxn modelId="{504655D9-7D87-4C7D-AE1B-08F4E8BD6F83}" type="presOf" srcId="{1C92B4A3-B0BF-455B-B647-7D91C16C60CF}" destId="{A666CD45-D47D-47F3-AE5B-88EDA7061A60}" srcOrd="1" destOrd="10" presId="urn:microsoft.com/office/officeart/2005/8/layout/hProcess4"/>
    <dgm:cxn modelId="{114D74E2-51A0-4160-B34D-40D32200E1FD}" srcId="{A0929442-ECEB-4714-BEFB-FFC46113D9CF}" destId="{8B212BD4-D7D4-4B14-BD5B-31FD80856C41}" srcOrd="1" destOrd="0" parTransId="{4DE80065-55E2-4EB1-B3EC-4FA6BF6EF210}" sibTransId="{79345388-8DC0-4FF2-8115-2749EB074E85}"/>
    <dgm:cxn modelId="{F65B4ED4-175C-4B6E-81D6-68E13AB3B44D}" type="presOf" srcId="{B16CB846-1C9D-4085-A422-8332072CCA08}" destId="{A666CD45-D47D-47F3-AE5B-88EDA7061A60}" srcOrd="1" destOrd="5" presId="urn:microsoft.com/office/officeart/2005/8/layout/hProcess4"/>
    <dgm:cxn modelId="{D41FEC5D-4B8C-4648-80D1-972AFB30D438}" type="presParOf" srcId="{FB9E687D-D55C-4FB9-9AE6-0894F1A49494}" destId="{FC0CE32F-F497-4E4A-9ED9-AE9E573289EA}" srcOrd="0" destOrd="0" presId="urn:microsoft.com/office/officeart/2005/8/layout/hProcess4"/>
    <dgm:cxn modelId="{37F544BB-A72F-4452-9423-8032FE8827AC}" type="presParOf" srcId="{FB9E687D-D55C-4FB9-9AE6-0894F1A49494}" destId="{005C7450-3DC5-43E4-95B8-10035470AC89}" srcOrd="1" destOrd="0" presId="urn:microsoft.com/office/officeart/2005/8/layout/hProcess4"/>
    <dgm:cxn modelId="{B13B5473-F5D2-40BB-B591-DCD4160DF046}" type="presParOf" srcId="{FB9E687D-D55C-4FB9-9AE6-0894F1A49494}" destId="{034AB62E-B7E2-41BA-B56A-58E8892D11B0}" srcOrd="2" destOrd="0" presId="urn:microsoft.com/office/officeart/2005/8/layout/hProcess4"/>
    <dgm:cxn modelId="{2B376AE9-BC1E-4062-9FB9-AEE751251A2F}" type="presParOf" srcId="{034AB62E-B7E2-41BA-B56A-58E8892D11B0}" destId="{A25A0F78-3438-410E-A2EF-E1BF642518B2}" srcOrd="0" destOrd="0" presId="urn:microsoft.com/office/officeart/2005/8/layout/hProcess4"/>
    <dgm:cxn modelId="{7923355E-B8F1-47AA-8BC2-B74DDBF945BD}" type="presParOf" srcId="{A25A0F78-3438-410E-A2EF-E1BF642518B2}" destId="{9F62CC59-035F-491D-AD1D-4153B9C8353F}" srcOrd="0" destOrd="0" presId="urn:microsoft.com/office/officeart/2005/8/layout/hProcess4"/>
    <dgm:cxn modelId="{EFFC1166-CD7B-4AA3-886F-44D8F98027F2}" type="presParOf" srcId="{A25A0F78-3438-410E-A2EF-E1BF642518B2}" destId="{9AEBD683-3B34-4B45-AB00-C79EF7EFFAB2}" srcOrd="1" destOrd="0" presId="urn:microsoft.com/office/officeart/2005/8/layout/hProcess4"/>
    <dgm:cxn modelId="{87801F23-8642-4D8A-B707-E9D084788993}" type="presParOf" srcId="{A25A0F78-3438-410E-A2EF-E1BF642518B2}" destId="{977BDE7B-410B-4E4D-977F-111CBBC2E2B4}" srcOrd="2" destOrd="0" presId="urn:microsoft.com/office/officeart/2005/8/layout/hProcess4"/>
    <dgm:cxn modelId="{01F35857-7125-4B34-95B1-9FC80B15B6C1}" type="presParOf" srcId="{A25A0F78-3438-410E-A2EF-E1BF642518B2}" destId="{8124E3C0-2735-45C1-A74F-96C94658814F}" srcOrd="3" destOrd="0" presId="urn:microsoft.com/office/officeart/2005/8/layout/hProcess4"/>
    <dgm:cxn modelId="{F5859644-8D36-40D4-A1AE-2C4D56A0D6DD}" type="presParOf" srcId="{A25A0F78-3438-410E-A2EF-E1BF642518B2}" destId="{1C5DC980-EE0A-4CB1-9681-72841CE4D8E0}" srcOrd="4" destOrd="0" presId="urn:microsoft.com/office/officeart/2005/8/layout/hProcess4"/>
    <dgm:cxn modelId="{160097A8-3B48-4EA1-BFA6-FE8C670E5E5D}" type="presParOf" srcId="{034AB62E-B7E2-41BA-B56A-58E8892D11B0}" destId="{6A60FF33-2AC0-4E7B-A2A7-20A6C592A02B}" srcOrd="1" destOrd="0" presId="urn:microsoft.com/office/officeart/2005/8/layout/hProcess4"/>
    <dgm:cxn modelId="{4437908E-CAAF-4E63-9A43-4A04A0A1AEF2}" type="presParOf" srcId="{034AB62E-B7E2-41BA-B56A-58E8892D11B0}" destId="{67D74400-4FCE-45E8-9CBB-0742D135AAE1}" srcOrd="2" destOrd="0" presId="urn:microsoft.com/office/officeart/2005/8/layout/hProcess4"/>
    <dgm:cxn modelId="{39E4F7E3-5A9D-4004-8C2C-CDCD6671F846}" type="presParOf" srcId="{67D74400-4FCE-45E8-9CBB-0742D135AAE1}" destId="{DBD4554F-F2D8-41CF-BC14-F85CB35E9031}" srcOrd="0" destOrd="0" presId="urn:microsoft.com/office/officeart/2005/8/layout/hProcess4"/>
    <dgm:cxn modelId="{C1ED65BF-6094-440D-B9F1-B264DA357F7F}" type="presParOf" srcId="{67D74400-4FCE-45E8-9CBB-0742D135AAE1}" destId="{F36C3F78-362A-4C21-818D-CBC1B8D37D08}" srcOrd="1" destOrd="0" presId="urn:microsoft.com/office/officeart/2005/8/layout/hProcess4"/>
    <dgm:cxn modelId="{DD80B25B-519A-4F7A-ACA9-22A249A69DE1}" type="presParOf" srcId="{67D74400-4FCE-45E8-9CBB-0742D135AAE1}" destId="{4FD9B63E-730E-4221-A64D-342AE2CE3F4E}" srcOrd="2" destOrd="0" presId="urn:microsoft.com/office/officeart/2005/8/layout/hProcess4"/>
    <dgm:cxn modelId="{D2B03260-C496-418E-AAC2-3002454CDB2E}" type="presParOf" srcId="{67D74400-4FCE-45E8-9CBB-0742D135AAE1}" destId="{7412BA10-3AA0-4473-929A-42D6A11ED370}" srcOrd="3" destOrd="0" presId="urn:microsoft.com/office/officeart/2005/8/layout/hProcess4"/>
    <dgm:cxn modelId="{A8C786AD-F114-47E7-BA6F-E322B7DB5EF5}" type="presParOf" srcId="{67D74400-4FCE-45E8-9CBB-0742D135AAE1}" destId="{CCBDC8DD-7BD3-4F99-AB1A-F83A8B765762}" srcOrd="4" destOrd="0" presId="urn:microsoft.com/office/officeart/2005/8/layout/hProcess4"/>
    <dgm:cxn modelId="{BE83431F-3549-4113-8CEC-E831F94979E8}" type="presParOf" srcId="{034AB62E-B7E2-41BA-B56A-58E8892D11B0}" destId="{71E3A2B9-9CC7-4C81-9043-CE9D0548DDBA}" srcOrd="3" destOrd="0" presId="urn:microsoft.com/office/officeart/2005/8/layout/hProcess4"/>
    <dgm:cxn modelId="{EB25DEEA-B2E2-4166-82E1-E114A344893D}" type="presParOf" srcId="{034AB62E-B7E2-41BA-B56A-58E8892D11B0}" destId="{57898227-8B94-4F36-BFE3-0DA1912AF9D3}" srcOrd="4" destOrd="0" presId="urn:microsoft.com/office/officeart/2005/8/layout/hProcess4"/>
    <dgm:cxn modelId="{76100A8F-A959-4EC0-B242-F89FAA7105D1}" type="presParOf" srcId="{57898227-8B94-4F36-BFE3-0DA1912AF9D3}" destId="{28EDBF13-8402-44C2-B8E7-2688DBD97F29}" srcOrd="0" destOrd="0" presId="urn:microsoft.com/office/officeart/2005/8/layout/hProcess4"/>
    <dgm:cxn modelId="{A4214B4D-33ED-4506-8E60-F6C06090EBC9}" type="presParOf" srcId="{57898227-8B94-4F36-BFE3-0DA1912AF9D3}" destId="{D418607D-01D4-47A2-B911-3BE196AFEA34}" srcOrd="1" destOrd="0" presId="urn:microsoft.com/office/officeart/2005/8/layout/hProcess4"/>
    <dgm:cxn modelId="{41EA3A04-134E-4A81-AEDC-719699518857}" type="presParOf" srcId="{57898227-8B94-4F36-BFE3-0DA1912AF9D3}" destId="{A666CD45-D47D-47F3-AE5B-88EDA7061A60}" srcOrd="2" destOrd="0" presId="urn:microsoft.com/office/officeart/2005/8/layout/hProcess4"/>
    <dgm:cxn modelId="{E486D5BC-07E8-4C70-A542-2293F8FE694C}" type="presParOf" srcId="{57898227-8B94-4F36-BFE3-0DA1912AF9D3}" destId="{364A44A9-8ED0-499D-AEA9-4CEDC8125ADF}" srcOrd="3" destOrd="0" presId="urn:microsoft.com/office/officeart/2005/8/layout/hProcess4"/>
    <dgm:cxn modelId="{ECD48377-09CA-49F9-8BC0-698C2C4F3720}" type="presParOf" srcId="{57898227-8B94-4F36-BFE3-0DA1912AF9D3}" destId="{E7DAAC2D-36D7-4BDD-9AAC-ED23ACA9A32D}" srcOrd="4" destOrd="0" presId="urn:microsoft.com/office/officeart/2005/8/layout/hProcess4"/>
    <dgm:cxn modelId="{51904331-7962-4083-AAC6-F25520D48177}" type="presParOf" srcId="{034AB62E-B7E2-41BA-B56A-58E8892D11B0}" destId="{9F0F3E7C-04A0-4909-8FC2-5F2ACFB26FB4}" srcOrd="5" destOrd="0" presId="urn:microsoft.com/office/officeart/2005/8/layout/hProcess4"/>
    <dgm:cxn modelId="{81B20CBE-8827-4027-8CA8-32C2499F8BDC}" type="presParOf" srcId="{034AB62E-B7E2-41BA-B56A-58E8892D11B0}" destId="{F4C9E82B-F9A4-4461-B7E4-ABCAB4384C9D}" srcOrd="6" destOrd="0" presId="urn:microsoft.com/office/officeart/2005/8/layout/hProcess4"/>
    <dgm:cxn modelId="{3AB6D262-42B9-40FD-A9DA-12041DF0DBBB}" type="presParOf" srcId="{F4C9E82B-F9A4-4461-B7E4-ABCAB4384C9D}" destId="{A2988E3D-92B4-4730-9B96-3795CA81B57F}" srcOrd="0" destOrd="0" presId="urn:microsoft.com/office/officeart/2005/8/layout/hProcess4"/>
    <dgm:cxn modelId="{79388C57-2BA3-4013-857C-CE54F7099362}" type="presParOf" srcId="{F4C9E82B-F9A4-4461-B7E4-ABCAB4384C9D}" destId="{4D780F79-E64D-4FA7-A2F1-0151F2357CEB}" srcOrd="1" destOrd="0" presId="urn:microsoft.com/office/officeart/2005/8/layout/hProcess4"/>
    <dgm:cxn modelId="{40F15855-AB8B-411F-8539-351BBD10D844}" type="presParOf" srcId="{F4C9E82B-F9A4-4461-B7E4-ABCAB4384C9D}" destId="{F25B6C5C-DFA3-4358-99DF-6116AC3597D4}" srcOrd="2" destOrd="0" presId="urn:microsoft.com/office/officeart/2005/8/layout/hProcess4"/>
    <dgm:cxn modelId="{AB5DA8CD-022B-4311-9875-7EAF4FE15960}" type="presParOf" srcId="{F4C9E82B-F9A4-4461-B7E4-ABCAB4384C9D}" destId="{DCECB616-B442-45E0-8D57-688C54272F94}" srcOrd="3" destOrd="0" presId="urn:microsoft.com/office/officeart/2005/8/layout/hProcess4"/>
    <dgm:cxn modelId="{0018799D-6FC4-474F-84D0-D7AC483C527E}" type="presParOf" srcId="{F4C9E82B-F9A4-4461-B7E4-ABCAB4384C9D}" destId="{6F2422D4-8304-48CC-AB79-1E4DA552B9E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A64A4-32D7-48A1-B30F-828A8AF21C78}" type="doc">
      <dgm:prSet loTypeId="urn:microsoft.com/office/officeart/2005/8/layout/process5" loCatId="process" qsTypeId="urn:microsoft.com/office/officeart/2005/8/quickstyle/3d2" qsCatId="3D" csTypeId="urn:microsoft.com/office/officeart/2005/8/colors/colorful5" csCatId="colorful" phldr="1"/>
      <dgm:spPr/>
      <dgm:t>
        <a:bodyPr/>
        <a:lstStyle/>
        <a:p>
          <a:endParaRPr lang="pl-PL"/>
        </a:p>
      </dgm:t>
    </dgm:pt>
    <dgm:pt modelId="{D2C276CB-E580-4318-8A07-00FAD074C291}">
      <dgm:prSet phldrT="[Tekst]" custT="1"/>
      <dgm:spPr/>
      <dgm:t>
        <a:bodyPr/>
        <a:lstStyle/>
        <a:p>
          <a:pPr algn="ctr"/>
          <a:r>
            <a:rPr lang="pl-PL" sz="1050" dirty="0"/>
            <a:t>PODMIOT POWIERZAJĄCY</a:t>
          </a:r>
        </a:p>
        <a:p>
          <a:pPr algn="ctr"/>
          <a:r>
            <a:rPr lang="pl-PL" sz="900" dirty="0">
              <a:latin typeface="Times New Roman" panose="02020603050405020304" pitchFamily="18" charset="0"/>
              <a:cs typeface="Times New Roman" panose="02020603050405020304" pitchFamily="18" charset="0"/>
            </a:rPr>
            <a:t>• </a:t>
          </a:r>
          <a:r>
            <a:rPr lang="pl-PL" sz="900" dirty="0"/>
            <a:t>Złożenie oferty </a:t>
          </a:r>
        </a:p>
      </dgm:t>
    </dgm:pt>
    <dgm:pt modelId="{0AE5D32D-66D0-44F5-8315-83663E3AE436}" type="parTrans" cxnId="{6BA9990B-AA0A-4619-B6F1-6DEDFE4919E8}">
      <dgm:prSet/>
      <dgm:spPr/>
      <dgm:t>
        <a:bodyPr/>
        <a:lstStyle/>
        <a:p>
          <a:endParaRPr lang="pl-PL"/>
        </a:p>
      </dgm:t>
    </dgm:pt>
    <dgm:pt modelId="{F5B569DD-5651-4A3F-8CC9-548ED0D25E28}" type="sibTrans" cxnId="{6BA9990B-AA0A-4619-B6F1-6DEDFE4919E8}">
      <dgm:prSet/>
      <dgm:spPr/>
      <dgm:t>
        <a:bodyPr/>
        <a:lstStyle/>
        <a:p>
          <a:endParaRPr lang="pl-PL"/>
        </a:p>
      </dgm:t>
    </dgm:pt>
    <dgm:pt modelId="{86583842-EFC9-47A7-9EA3-94FBAD4EFDCA}">
      <dgm:prSet phldrT="[Tekst]" custT="1"/>
      <dgm:spPr/>
      <dgm:t>
        <a:bodyPr/>
        <a:lstStyle/>
        <a:p>
          <a:r>
            <a:rPr lang="pl-PL" sz="1050" dirty="0"/>
            <a:t>PUP</a:t>
          </a:r>
        </a:p>
        <a:p>
          <a:r>
            <a:rPr lang="pl-PL" sz="900" dirty="0">
              <a:latin typeface="Times New Roman" panose="02020603050405020304" pitchFamily="18" charset="0"/>
              <a:cs typeface="Times New Roman" panose="02020603050405020304" pitchFamily="18" charset="0"/>
            </a:rPr>
            <a:t>•</a:t>
          </a:r>
          <a:r>
            <a:rPr lang="pl-PL" sz="900" dirty="0"/>
            <a:t>Test rynku prac</a:t>
          </a:r>
        </a:p>
      </dgm:t>
    </dgm:pt>
    <dgm:pt modelId="{D2B33B35-6C87-4960-A277-37BB36164460}" type="parTrans" cxnId="{01A82698-3069-4E88-B5E8-31157E551CA5}">
      <dgm:prSet/>
      <dgm:spPr/>
      <dgm:t>
        <a:bodyPr/>
        <a:lstStyle/>
        <a:p>
          <a:endParaRPr lang="pl-PL"/>
        </a:p>
      </dgm:t>
    </dgm:pt>
    <dgm:pt modelId="{FC4DF16C-D6C6-4CAA-82EE-EBDE9CF856A0}" type="sibTrans" cxnId="{01A82698-3069-4E88-B5E8-31157E551CA5}">
      <dgm:prSet/>
      <dgm:spPr/>
      <dgm:t>
        <a:bodyPr/>
        <a:lstStyle/>
        <a:p>
          <a:endParaRPr lang="pl-PL"/>
        </a:p>
      </dgm:t>
    </dgm:pt>
    <dgm:pt modelId="{05AE1502-EBD2-4356-B2D9-B7206B4E64CB}">
      <dgm:prSet phldrT="[Tekst]" custT="1"/>
      <dgm:spPr/>
      <dgm:t>
        <a:bodyPr/>
        <a:lstStyle/>
        <a:p>
          <a:r>
            <a:rPr lang="pl-PL" sz="1050" dirty="0"/>
            <a:t>PODMIOT POWIERZAJĄCY</a:t>
          </a:r>
        </a:p>
        <a:p>
          <a:endParaRPr lang="pl-PL" sz="900" dirty="0"/>
        </a:p>
        <a:p>
          <a:r>
            <a:rPr lang="pl-PL" sz="900" dirty="0">
              <a:latin typeface="Times New Roman" panose="02020603050405020304" pitchFamily="18" charset="0"/>
              <a:cs typeface="Times New Roman" panose="02020603050405020304" pitchFamily="18" charset="0"/>
            </a:rPr>
            <a:t>• </a:t>
          </a:r>
          <a:r>
            <a:rPr lang="pl-PL" sz="900" dirty="0"/>
            <a:t>Złożenie wniosku </a:t>
          </a:r>
        </a:p>
      </dgm:t>
    </dgm:pt>
    <dgm:pt modelId="{FD6B060F-6D3B-4198-AF9F-35D0CAAB96F4}" type="parTrans" cxnId="{F7CFBE6F-1953-485B-A7D7-EB68C8DEFB6D}">
      <dgm:prSet/>
      <dgm:spPr/>
      <dgm:t>
        <a:bodyPr/>
        <a:lstStyle/>
        <a:p>
          <a:endParaRPr lang="pl-PL"/>
        </a:p>
      </dgm:t>
    </dgm:pt>
    <dgm:pt modelId="{3D6925E8-9517-4C93-BF93-573CCDB60619}" type="sibTrans" cxnId="{F7CFBE6F-1953-485B-A7D7-EB68C8DEFB6D}">
      <dgm:prSet/>
      <dgm:spPr/>
      <dgm:t>
        <a:bodyPr/>
        <a:lstStyle/>
        <a:p>
          <a:endParaRPr lang="pl-PL"/>
        </a:p>
      </dgm:t>
    </dgm:pt>
    <dgm:pt modelId="{7D6DEBB7-5702-457F-8E5F-B1244D9BEA36}">
      <dgm:prSet phldrT="[Tekst]" custT="1"/>
      <dgm:spPr/>
      <dgm:t>
        <a:bodyPr/>
        <a:lstStyle/>
        <a:p>
          <a:pPr algn="ctr"/>
          <a:r>
            <a:rPr lang="pl-PL" sz="1050" dirty="0">
              <a:latin typeface="+mn-lt"/>
            </a:rPr>
            <a:t>PUP</a:t>
          </a:r>
        </a:p>
        <a:p>
          <a:pPr algn="ctr"/>
          <a:r>
            <a:rPr lang="pl-PL" sz="1050" dirty="0">
              <a:latin typeface="+mn-lt"/>
              <a:cs typeface="Times New Roman" panose="02020603050405020304" pitchFamily="18" charset="0"/>
            </a:rPr>
            <a:t>• </a:t>
          </a:r>
          <a:r>
            <a:rPr lang="pl-PL" sz="800" dirty="0">
              <a:latin typeface="+mn-lt"/>
            </a:rPr>
            <a:t>Wpis do ewidencji wniosków</a:t>
          </a:r>
        </a:p>
        <a:p>
          <a:pPr algn="ctr"/>
          <a:r>
            <a:rPr lang="pl-PL" sz="800" dirty="0">
              <a:latin typeface="+mn-lt"/>
              <a:cs typeface="Times New Roman" panose="02020603050405020304" pitchFamily="18" charset="0"/>
            </a:rPr>
            <a:t>• Wydanie zaś. o wpisie do                      </a:t>
          </a:r>
          <a:r>
            <a:rPr lang="pl-PL" sz="800" dirty="0" err="1">
              <a:latin typeface="+mn-lt"/>
              <a:cs typeface="Times New Roman" panose="02020603050405020304" pitchFamily="18" charset="0"/>
            </a:rPr>
            <a:t>ewidencij</a:t>
          </a:r>
          <a:endParaRPr lang="pl-PL" sz="1050" dirty="0">
            <a:latin typeface="+mn-lt"/>
          </a:endParaRPr>
        </a:p>
      </dgm:t>
    </dgm:pt>
    <dgm:pt modelId="{872E1DC4-8902-4762-A438-947A9A639409}" type="parTrans" cxnId="{48D9CB0F-B1FB-496A-9A13-CC777E7B7CE1}">
      <dgm:prSet/>
      <dgm:spPr/>
      <dgm:t>
        <a:bodyPr/>
        <a:lstStyle/>
        <a:p>
          <a:endParaRPr lang="pl-PL"/>
        </a:p>
      </dgm:t>
    </dgm:pt>
    <dgm:pt modelId="{8C5E3E9C-F9E3-4577-A501-23005277042F}" type="sibTrans" cxnId="{48D9CB0F-B1FB-496A-9A13-CC777E7B7CE1}">
      <dgm:prSet/>
      <dgm:spPr/>
      <dgm:t>
        <a:bodyPr/>
        <a:lstStyle/>
        <a:p>
          <a:endParaRPr lang="pl-PL"/>
        </a:p>
      </dgm:t>
    </dgm:pt>
    <dgm:pt modelId="{06E83F3B-7B6B-459F-9B5A-BDE417FA9CE0}">
      <dgm:prSet phldrT="[Tekst]" custT="1"/>
      <dgm:spPr/>
      <dgm:t>
        <a:bodyPr/>
        <a:lstStyle/>
        <a:p>
          <a:r>
            <a:rPr lang="pl-PL" sz="1050" dirty="0">
              <a:solidFill>
                <a:schemeClr val="tx1">
                  <a:lumMod val="75000"/>
                  <a:lumOff val="25000"/>
                </a:schemeClr>
              </a:solidFill>
            </a:rPr>
            <a:t>PODMIOT POWIERZAJĄCY</a:t>
          </a:r>
        </a:p>
        <a:p>
          <a:r>
            <a:rPr lang="pl-PL" sz="10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pl-PL" sz="1000" dirty="0">
              <a:solidFill>
                <a:schemeClr val="tx1">
                  <a:lumMod val="75000"/>
                  <a:lumOff val="25000"/>
                </a:schemeClr>
              </a:solidFill>
            </a:rPr>
            <a:t>Przekazanie zaświadczenia cudzoziemcowi</a:t>
          </a:r>
        </a:p>
        <a:p>
          <a:endParaRPr lang="pl-PL" sz="1000" dirty="0"/>
        </a:p>
      </dgm:t>
    </dgm:pt>
    <dgm:pt modelId="{72C1844B-4E75-4D76-8F0E-CB98FE0BF00E}" type="parTrans" cxnId="{CAA0B5FF-D85D-40CE-BA74-3A43830FEE13}">
      <dgm:prSet/>
      <dgm:spPr/>
      <dgm:t>
        <a:bodyPr/>
        <a:lstStyle/>
        <a:p>
          <a:endParaRPr lang="pl-PL"/>
        </a:p>
      </dgm:t>
    </dgm:pt>
    <dgm:pt modelId="{9ACA9DAF-5943-480D-AE59-7627712EA2DB}" type="sibTrans" cxnId="{CAA0B5FF-D85D-40CE-BA74-3A43830FEE13}">
      <dgm:prSet/>
      <dgm:spPr/>
      <dgm:t>
        <a:bodyPr/>
        <a:lstStyle/>
        <a:p>
          <a:endParaRPr lang="pl-PL"/>
        </a:p>
      </dgm:t>
    </dgm:pt>
    <dgm:pt modelId="{C28097C7-1151-4EB8-972C-1D3974C3D0EA}">
      <dgm:prSet phldrT="[Tekst]" custT="1"/>
      <dgm:spPr/>
      <dgm:t>
        <a:bodyPr/>
        <a:lstStyle/>
        <a:p>
          <a:r>
            <a:rPr lang="pl-PL" sz="1050" dirty="0">
              <a:solidFill>
                <a:schemeClr val="tx2">
                  <a:lumMod val="60000"/>
                  <a:lumOff val="40000"/>
                </a:schemeClr>
              </a:solidFill>
            </a:rPr>
            <a:t>CUDZOZIEMIEC</a:t>
          </a:r>
        </a:p>
        <a:p>
          <a:r>
            <a:rPr lang="pl-PL" sz="9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pl-PL" sz="900" dirty="0">
              <a:solidFill>
                <a:schemeClr val="tx2">
                  <a:lumMod val="60000"/>
                  <a:lumOff val="40000"/>
                </a:schemeClr>
              </a:solidFill>
            </a:rPr>
            <a:t>Uzyskanie wizy</a:t>
          </a:r>
        </a:p>
        <a:p>
          <a:r>
            <a:rPr lang="pl-PL" sz="900" dirty="0">
              <a:solidFill>
                <a:schemeClr val="tx2">
                  <a:lumMod val="60000"/>
                  <a:lumOff val="40000"/>
                </a:schemeClr>
              </a:solidFill>
            </a:rPr>
            <a:t>Przyjazd cudzoziemca do Polski</a:t>
          </a:r>
        </a:p>
        <a:p>
          <a:endParaRPr lang="pl-PL" sz="900" dirty="0"/>
        </a:p>
      </dgm:t>
    </dgm:pt>
    <dgm:pt modelId="{6BDFF469-6C34-4961-83F7-5649BC53954B}" type="parTrans" cxnId="{FDBE4E1B-4E37-4E7F-A6F3-7E2754A4CEBB}">
      <dgm:prSet/>
      <dgm:spPr/>
      <dgm:t>
        <a:bodyPr/>
        <a:lstStyle/>
        <a:p>
          <a:endParaRPr lang="pl-PL"/>
        </a:p>
      </dgm:t>
    </dgm:pt>
    <dgm:pt modelId="{44111D0D-F457-4FDA-8F1B-805AF62754DA}" type="sibTrans" cxnId="{FDBE4E1B-4E37-4E7F-A6F3-7E2754A4CEBB}">
      <dgm:prSet/>
      <dgm:spPr/>
      <dgm:t>
        <a:bodyPr/>
        <a:lstStyle/>
        <a:p>
          <a:endParaRPr lang="pl-PL"/>
        </a:p>
      </dgm:t>
    </dgm:pt>
    <dgm:pt modelId="{AE10D47E-D4D1-4C96-9D65-C6B1D08B1CC5}">
      <dgm:prSet phldrT="[Tekst]" custT="1"/>
      <dgm:spPr/>
      <dgm:t>
        <a:bodyPr/>
        <a:lstStyle/>
        <a:p>
          <a:r>
            <a:rPr lang="pl-PL" sz="1100" dirty="0">
              <a:solidFill>
                <a:schemeClr val="tx2">
                  <a:lumMod val="60000"/>
                  <a:lumOff val="40000"/>
                </a:schemeClr>
              </a:solidFill>
            </a:rPr>
            <a:t>PODMIOT POWIERZAJĄCY</a:t>
          </a:r>
          <a:endParaRPr lang="pl-PL" sz="1000" dirty="0">
            <a:solidFill>
              <a:schemeClr val="tx2">
                <a:lumMod val="60000"/>
                <a:lumOff val="40000"/>
              </a:schemeClr>
            </a:solidFill>
          </a:endParaRPr>
        </a:p>
        <a:p>
          <a:r>
            <a:rPr lang="pl-PL" sz="900" dirty="0">
              <a:solidFill>
                <a:schemeClr val="tx2">
                  <a:lumMod val="60000"/>
                  <a:lumOff val="40000"/>
                </a:schemeClr>
              </a:solidFill>
              <a:latin typeface="Times New Roman" panose="02020603050405020304" pitchFamily="18" charset="0"/>
              <a:cs typeface="Times New Roman" panose="02020603050405020304" pitchFamily="18" charset="0"/>
            </a:rPr>
            <a:t>Złożenie kopii dokumentu pobytowego i wskazanie adresu zamieszkania</a:t>
          </a:r>
        </a:p>
        <a:p>
          <a:endParaRPr lang="pl-PL" sz="800" dirty="0"/>
        </a:p>
      </dgm:t>
    </dgm:pt>
    <dgm:pt modelId="{9C67E5F9-17E4-4A46-8946-B2988BAD6EF4}" type="parTrans" cxnId="{BF1EAB88-E4CF-474F-AEB8-07336364EC17}">
      <dgm:prSet/>
      <dgm:spPr/>
      <dgm:t>
        <a:bodyPr/>
        <a:lstStyle/>
        <a:p>
          <a:endParaRPr lang="pl-PL"/>
        </a:p>
      </dgm:t>
    </dgm:pt>
    <dgm:pt modelId="{35261535-4B40-4B69-9CC7-6FAB1828C081}" type="sibTrans" cxnId="{BF1EAB88-E4CF-474F-AEB8-07336364EC17}">
      <dgm:prSet/>
      <dgm:spPr/>
      <dgm:t>
        <a:bodyPr/>
        <a:lstStyle/>
        <a:p>
          <a:endParaRPr lang="pl-PL"/>
        </a:p>
      </dgm:t>
    </dgm:pt>
    <dgm:pt modelId="{4544D4F6-AAB2-4252-8D12-055E4CF87659}">
      <dgm:prSet custT="1"/>
      <dgm:spPr/>
      <dgm:t>
        <a:bodyPr/>
        <a:lstStyle/>
        <a:p>
          <a:r>
            <a:rPr lang="pl-PL" sz="1050" dirty="0"/>
            <a:t>PUP</a:t>
          </a:r>
        </a:p>
        <a:p>
          <a:r>
            <a:rPr lang="pl-PL" sz="900" dirty="0"/>
            <a:t>Wydanie zezwolenia na pracę sezonową</a:t>
          </a:r>
        </a:p>
        <a:p>
          <a:endParaRPr lang="pl-PL" sz="900" dirty="0"/>
        </a:p>
      </dgm:t>
    </dgm:pt>
    <dgm:pt modelId="{5EE29381-2E76-4D7C-9F09-A2C0F262978B}" type="parTrans" cxnId="{A979D634-4153-4AFD-96A2-6946E437791F}">
      <dgm:prSet/>
      <dgm:spPr/>
      <dgm:t>
        <a:bodyPr/>
        <a:lstStyle/>
        <a:p>
          <a:endParaRPr lang="pl-PL"/>
        </a:p>
      </dgm:t>
    </dgm:pt>
    <dgm:pt modelId="{781ACD1B-3534-43A8-9BA1-E63935BC4849}" type="sibTrans" cxnId="{A979D634-4153-4AFD-96A2-6946E437791F}">
      <dgm:prSet/>
      <dgm:spPr/>
      <dgm:t>
        <a:bodyPr/>
        <a:lstStyle/>
        <a:p>
          <a:endParaRPr lang="pl-PL"/>
        </a:p>
      </dgm:t>
    </dgm:pt>
    <dgm:pt modelId="{FD653498-9AEC-4ACC-BEBA-00392BB36941}" type="pres">
      <dgm:prSet presAssocID="{A0EA64A4-32D7-48A1-B30F-828A8AF21C78}" presName="diagram" presStyleCnt="0">
        <dgm:presLayoutVars>
          <dgm:dir/>
          <dgm:resizeHandles val="exact"/>
        </dgm:presLayoutVars>
      </dgm:prSet>
      <dgm:spPr/>
      <dgm:t>
        <a:bodyPr/>
        <a:lstStyle/>
        <a:p>
          <a:endParaRPr lang="pl-PL"/>
        </a:p>
      </dgm:t>
    </dgm:pt>
    <dgm:pt modelId="{F0AA4C17-0B7E-4FB8-AEA5-A9DF446F3610}" type="pres">
      <dgm:prSet presAssocID="{D2C276CB-E580-4318-8A07-00FAD074C291}" presName="node" presStyleLbl="node1" presStyleIdx="0" presStyleCnt="8" custLinFactNeighborX="2608" custLinFactNeighborY="-83">
        <dgm:presLayoutVars>
          <dgm:bulletEnabled val="1"/>
        </dgm:presLayoutVars>
      </dgm:prSet>
      <dgm:spPr/>
      <dgm:t>
        <a:bodyPr/>
        <a:lstStyle/>
        <a:p>
          <a:endParaRPr lang="pl-PL"/>
        </a:p>
      </dgm:t>
    </dgm:pt>
    <dgm:pt modelId="{39A34BD4-501C-4C8E-894A-AFCC2A0FF403}" type="pres">
      <dgm:prSet presAssocID="{F5B569DD-5651-4A3F-8CC9-548ED0D25E28}" presName="sibTrans" presStyleLbl="sibTrans2D1" presStyleIdx="0" presStyleCnt="7"/>
      <dgm:spPr/>
      <dgm:t>
        <a:bodyPr/>
        <a:lstStyle/>
        <a:p>
          <a:endParaRPr lang="pl-PL"/>
        </a:p>
      </dgm:t>
    </dgm:pt>
    <dgm:pt modelId="{B92C7623-CDCB-43C8-8483-246D4D780A0B}" type="pres">
      <dgm:prSet presAssocID="{F5B569DD-5651-4A3F-8CC9-548ED0D25E28}" presName="connectorText" presStyleLbl="sibTrans2D1" presStyleIdx="0" presStyleCnt="7"/>
      <dgm:spPr/>
      <dgm:t>
        <a:bodyPr/>
        <a:lstStyle/>
        <a:p>
          <a:endParaRPr lang="pl-PL"/>
        </a:p>
      </dgm:t>
    </dgm:pt>
    <dgm:pt modelId="{EBC91F0E-E39A-44EE-B849-44FA399A2903}" type="pres">
      <dgm:prSet presAssocID="{86583842-EFC9-47A7-9EA3-94FBAD4EFDCA}" presName="node" presStyleLbl="node1" presStyleIdx="1" presStyleCnt="8" custLinFactNeighborX="-9445" custLinFactNeighborY="-83">
        <dgm:presLayoutVars>
          <dgm:bulletEnabled val="1"/>
        </dgm:presLayoutVars>
      </dgm:prSet>
      <dgm:spPr/>
      <dgm:t>
        <a:bodyPr/>
        <a:lstStyle/>
        <a:p>
          <a:endParaRPr lang="pl-PL"/>
        </a:p>
      </dgm:t>
    </dgm:pt>
    <dgm:pt modelId="{D7A15576-1C6F-415B-9B6C-300A56A94E82}" type="pres">
      <dgm:prSet presAssocID="{FC4DF16C-D6C6-4CAA-82EE-EBDE9CF856A0}" presName="sibTrans" presStyleLbl="sibTrans2D1" presStyleIdx="1" presStyleCnt="7"/>
      <dgm:spPr/>
      <dgm:t>
        <a:bodyPr/>
        <a:lstStyle/>
        <a:p>
          <a:endParaRPr lang="pl-PL"/>
        </a:p>
      </dgm:t>
    </dgm:pt>
    <dgm:pt modelId="{C233FE40-FA46-47EE-8AAA-35F0468E895D}" type="pres">
      <dgm:prSet presAssocID="{FC4DF16C-D6C6-4CAA-82EE-EBDE9CF856A0}" presName="connectorText" presStyleLbl="sibTrans2D1" presStyleIdx="1" presStyleCnt="7"/>
      <dgm:spPr/>
      <dgm:t>
        <a:bodyPr/>
        <a:lstStyle/>
        <a:p>
          <a:endParaRPr lang="pl-PL"/>
        </a:p>
      </dgm:t>
    </dgm:pt>
    <dgm:pt modelId="{28B9F039-11EA-431C-84FA-2902AC367860}" type="pres">
      <dgm:prSet presAssocID="{05AE1502-EBD2-4356-B2D9-B7206B4E64CB}" presName="node" presStyleLbl="node1" presStyleIdx="2" presStyleCnt="8" custLinFactNeighborX="2816">
        <dgm:presLayoutVars>
          <dgm:bulletEnabled val="1"/>
        </dgm:presLayoutVars>
      </dgm:prSet>
      <dgm:spPr/>
      <dgm:t>
        <a:bodyPr/>
        <a:lstStyle/>
        <a:p>
          <a:endParaRPr lang="pl-PL"/>
        </a:p>
      </dgm:t>
    </dgm:pt>
    <dgm:pt modelId="{C2B145E1-D4FC-4533-AB72-BD1681CD25B7}" type="pres">
      <dgm:prSet presAssocID="{3D6925E8-9517-4C93-BF93-573CCDB60619}" presName="sibTrans" presStyleLbl="sibTrans2D1" presStyleIdx="2" presStyleCnt="7"/>
      <dgm:spPr/>
      <dgm:t>
        <a:bodyPr/>
        <a:lstStyle/>
        <a:p>
          <a:endParaRPr lang="pl-PL"/>
        </a:p>
      </dgm:t>
    </dgm:pt>
    <dgm:pt modelId="{74E11BF6-90CD-42D8-B125-84BFC3EB33E6}" type="pres">
      <dgm:prSet presAssocID="{3D6925E8-9517-4C93-BF93-573CCDB60619}" presName="connectorText" presStyleLbl="sibTrans2D1" presStyleIdx="2" presStyleCnt="7"/>
      <dgm:spPr/>
      <dgm:t>
        <a:bodyPr/>
        <a:lstStyle/>
        <a:p>
          <a:endParaRPr lang="pl-PL"/>
        </a:p>
      </dgm:t>
    </dgm:pt>
    <dgm:pt modelId="{22B5E058-7430-4DC6-BDDF-A254749DB706}" type="pres">
      <dgm:prSet presAssocID="{7D6DEBB7-5702-457F-8E5F-B1244D9BEA36}" presName="node" presStyleLbl="node1" presStyleIdx="3" presStyleCnt="8" custScaleX="110154" custLinFactNeighborX="-2023" custLinFactNeighborY="-4618">
        <dgm:presLayoutVars>
          <dgm:bulletEnabled val="1"/>
        </dgm:presLayoutVars>
      </dgm:prSet>
      <dgm:spPr/>
      <dgm:t>
        <a:bodyPr/>
        <a:lstStyle/>
        <a:p>
          <a:endParaRPr lang="pl-PL"/>
        </a:p>
      </dgm:t>
    </dgm:pt>
    <dgm:pt modelId="{78053504-5B3A-433C-9721-1858EEA0C3AE}" type="pres">
      <dgm:prSet presAssocID="{8C5E3E9C-F9E3-4577-A501-23005277042F}" presName="sibTrans" presStyleLbl="sibTrans2D1" presStyleIdx="3" presStyleCnt="7"/>
      <dgm:spPr/>
      <dgm:t>
        <a:bodyPr/>
        <a:lstStyle/>
        <a:p>
          <a:endParaRPr lang="pl-PL"/>
        </a:p>
      </dgm:t>
    </dgm:pt>
    <dgm:pt modelId="{9216E249-E5F1-45E2-8981-291585F2802E}" type="pres">
      <dgm:prSet presAssocID="{8C5E3E9C-F9E3-4577-A501-23005277042F}" presName="connectorText" presStyleLbl="sibTrans2D1" presStyleIdx="3" presStyleCnt="7"/>
      <dgm:spPr/>
      <dgm:t>
        <a:bodyPr/>
        <a:lstStyle/>
        <a:p>
          <a:endParaRPr lang="pl-PL"/>
        </a:p>
      </dgm:t>
    </dgm:pt>
    <dgm:pt modelId="{C6D02658-57C5-4B91-AE28-ED94EBC9FFC4}" type="pres">
      <dgm:prSet presAssocID="{06E83F3B-7B6B-459F-9B5A-BDE417FA9CE0}" presName="node" presStyleLbl="node1" presStyleIdx="4" presStyleCnt="8">
        <dgm:presLayoutVars>
          <dgm:bulletEnabled val="1"/>
        </dgm:presLayoutVars>
      </dgm:prSet>
      <dgm:spPr/>
      <dgm:t>
        <a:bodyPr/>
        <a:lstStyle/>
        <a:p>
          <a:endParaRPr lang="pl-PL"/>
        </a:p>
      </dgm:t>
    </dgm:pt>
    <dgm:pt modelId="{A9A17C58-1CDE-4F57-88C5-694BDA145148}" type="pres">
      <dgm:prSet presAssocID="{9ACA9DAF-5943-480D-AE59-7627712EA2DB}" presName="sibTrans" presStyleLbl="sibTrans2D1" presStyleIdx="4" presStyleCnt="7"/>
      <dgm:spPr/>
      <dgm:t>
        <a:bodyPr/>
        <a:lstStyle/>
        <a:p>
          <a:endParaRPr lang="pl-PL"/>
        </a:p>
      </dgm:t>
    </dgm:pt>
    <dgm:pt modelId="{A545F214-2EEA-4FE4-841E-A9F66C69921C}" type="pres">
      <dgm:prSet presAssocID="{9ACA9DAF-5943-480D-AE59-7627712EA2DB}" presName="connectorText" presStyleLbl="sibTrans2D1" presStyleIdx="4" presStyleCnt="7"/>
      <dgm:spPr/>
      <dgm:t>
        <a:bodyPr/>
        <a:lstStyle/>
        <a:p>
          <a:endParaRPr lang="pl-PL"/>
        </a:p>
      </dgm:t>
    </dgm:pt>
    <dgm:pt modelId="{F7AF0C47-9416-4839-9DE7-0FA1463D1F42}" type="pres">
      <dgm:prSet presAssocID="{C28097C7-1151-4EB8-972C-1D3974C3D0EA}" presName="node" presStyleLbl="node1" presStyleIdx="5" presStyleCnt="8" custLinFactNeighborX="-4107" custLinFactNeighborY="-2532">
        <dgm:presLayoutVars>
          <dgm:bulletEnabled val="1"/>
        </dgm:presLayoutVars>
      </dgm:prSet>
      <dgm:spPr/>
      <dgm:t>
        <a:bodyPr/>
        <a:lstStyle/>
        <a:p>
          <a:endParaRPr lang="pl-PL"/>
        </a:p>
      </dgm:t>
    </dgm:pt>
    <dgm:pt modelId="{B859F7C8-3035-44AB-A2AB-48150315D175}" type="pres">
      <dgm:prSet presAssocID="{44111D0D-F457-4FDA-8F1B-805AF62754DA}" presName="sibTrans" presStyleLbl="sibTrans2D1" presStyleIdx="5" presStyleCnt="7"/>
      <dgm:spPr/>
      <dgm:t>
        <a:bodyPr/>
        <a:lstStyle/>
        <a:p>
          <a:endParaRPr lang="pl-PL"/>
        </a:p>
      </dgm:t>
    </dgm:pt>
    <dgm:pt modelId="{28902E84-E862-4D44-8CCE-DA6A074827E8}" type="pres">
      <dgm:prSet presAssocID="{44111D0D-F457-4FDA-8F1B-805AF62754DA}" presName="connectorText" presStyleLbl="sibTrans2D1" presStyleIdx="5" presStyleCnt="7"/>
      <dgm:spPr/>
      <dgm:t>
        <a:bodyPr/>
        <a:lstStyle/>
        <a:p>
          <a:endParaRPr lang="pl-PL"/>
        </a:p>
      </dgm:t>
    </dgm:pt>
    <dgm:pt modelId="{39E78C84-CFF6-4E08-8664-3AD5C8612E26}" type="pres">
      <dgm:prSet presAssocID="{AE10D47E-D4D1-4C96-9D65-C6B1D08B1CC5}" presName="node" presStyleLbl="node1" presStyleIdx="6" presStyleCnt="8" custLinFactNeighborX="-14603" custLinFactNeighborY="111">
        <dgm:presLayoutVars>
          <dgm:bulletEnabled val="1"/>
        </dgm:presLayoutVars>
      </dgm:prSet>
      <dgm:spPr/>
      <dgm:t>
        <a:bodyPr/>
        <a:lstStyle/>
        <a:p>
          <a:endParaRPr lang="pl-PL"/>
        </a:p>
      </dgm:t>
    </dgm:pt>
    <dgm:pt modelId="{14D8A3B8-2098-4628-8977-5673BD1777B8}" type="pres">
      <dgm:prSet presAssocID="{35261535-4B40-4B69-9CC7-6FAB1828C081}" presName="sibTrans" presStyleLbl="sibTrans2D1" presStyleIdx="6" presStyleCnt="7"/>
      <dgm:spPr/>
      <dgm:t>
        <a:bodyPr/>
        <a:lstStyle/>
        <a:p>
          <a:endParaRPr lang="pl-PL"/>
        </a:p>
      </dgm:t>
    </dgm:pt>
    <dgm:pt modelId="{CD197ACA-9B48-4036-A871-514B4732808D}" type="pres">
      <dgm:prSet presAssocID="{35261535-4B40-4B69-9CC7-6FAB1828C081}" presName="connectorText" presStyleLbl="sibTrans2D1" presStyleIdx="6" presStyleCnt="7"/>
      <dgm:spPr/>
      <dgm:t>
        <a:bodyPr/>
        <a:lstStyle/>
        <a:p>
          <a:endParaRPr lang="pl-PL"/>
        </a:p>
      </dgm:t>
    </dgm:pt>
    <dgm:pt modelId="{37DCEC4B-A5A5-43CB-B125-ADD159D06AE4}" type="pres">
      <dgm:prSet presAssocID="{4544D4F6-AAB2-4252-8D12-055E4CF87659}" presName="node" presStyleLbl="node1" presStyleIdx="7" presStyleCnt="8" custLinFactNeighborX="-8131">
        <dgm:presLayoutVars>
          <dgm:bulletEnabled val="1"/>
        </dgm:presLayoutVars>
      </dgm:prSet>
      <dgm:spPr/>
      <dgm:t>
        <a:bodyPr/>
        <a:lstStyle/>
        <a:p>
          <a:endParaRPr lang="pl-PL"/>
        </a:p>
      </dgm:t>
    </dgm:pt>
  </dgm:ptLst>
  <dgm:cxnLst>
    <dgm:cxn modelId="{70384400-9A26-4C68-8335-781C44701621}" type="presOf" srcId="{3D6925E8-9517-4C93-BF93-573CCDB60619}" destId="{74E11BF6-90CD-42D8-B125-84BFC3EB33E6}" srcOrd="1" destOrd="0" presId="urn:microsoft.com/office/officeart/2005/8/layout/process5"/>
    <dgm:cxn modelId="{D7AD96E7-3420-4570-B13F-078F0DF4F7F2}" type="presOf" srcId="{44111D0D-F457-4FDA-8F1B-805AF62754DA}" destId="{B859F7C8-3035-44AB-A2AB-48150315D175}" srcOrd="0" destOrd="0" presId="urn:microsoft.com/office/officeart/2005/8/layout/process5"/>
    <dgm:cxn modelId="{31871B8C-6AE8-41FC-AF0D-EE32A43B5EDB}" type="presOf" srcId="{FC4DF16C-D6C6-4CAA-82EE-EBDE9CF856A0}" destId="{D7A15576-1C6F-415B-9B6C-300A56A94E82}" srcOrd="0" destOrd="0" presId="urn:microsoft.com/office/officeart/2005/8/layout/process5"/>
    <dgm:cxn modelId="{90499787-B857-46DA-9F8A-016173651A42}" type="presOf" srcId="{06E83F3B-7B6B-459F-9B5A-BDE417FA9CE0}" destId="{C6D02658-57C5-4B91-AE28-ED94EBC9FFC4}" srcOrd="0" destOrd="0" presId="urn:microsoft.com/office/officeart/2005/8/layout/process5"/>
    <dgm:cxn modelId="{D1C6C8CA-764C-49C0-A2DF-97472A23B610}" type="presOf" srcId="{4544D4F6-AAB2-4252-8D12-055E4CF87659}" destId="{37DCEC4B-A5A5-43CB-B125-ADD159D06AE4}" srcOrd="0" destOrd="0" presId="urn:microsoft.com/office/officeart/2005/8/layout/process5"/>
    <dgm:cxn modelId="{A50A37B5-AB56-4A3D-9FCA-69A259E88B49}" type="presOf" srcId="{9ACA9DAF-5943-480D-AE59-7627712EA2DB}" destId="{A9A17C58-1CDE-4F57-88C5-694BDA145148}" srcOrd="0" destOrd="0" presId="urn:microsoft.com/office/officeart/2005/8/layout/process5"/>
    <dgm:cxn modelId="{01A82698-3069-4E88-B5E8-31157E551CA5}" srcId="{A0EA64A4-32D7-48A1-B30F-828A8AF21C78}" destId="{86583842-EFC9-47A7-9EA3-94FBAD4EFDCA}" srcOrd="1" destOrd="0" parTransId="{D2B33B35-6C87-4960-A277-37BB36164460}" sibTransId="{FC4DF16C-D6C6-4CAA-82EE-EBDE9CF856A0}"/>
    <dgm:cxn modelId="{E6C179C7-AA0D-481F-A687-20C6D77BB5FD}" type="presOf" srcId="{44111D0D-F457-4FDA-8F1B-805AF62754DA}" destId="{28902E84-E862-4D44-8CCE-DA6A074827E8}" srcOrd="1" destOrd="0" presId="urn:microsoft.com/office/officeart/2005/8/layout/process5"/>
    <dgm:cxn modelId="{48D9CB0F-B1FB-496A-9A13-CC777E7B7CE1}" srcId="{A0EA64A4-32D7-48A1-B30F-828A8AF21C78}" destId="{7D6DEBB7-5702-457F-8E5F-B1244D9BEA36}" srcOrd="3" destOrd="0" parTransId="{872E1DC4-8902-4762-A438-947A9A639409}" sibTransId="{8C5E3E9C-F9E3-4577-A501-23005277042F}"/>
    <dgm:cxn modelId="{F7CFBE6F-1953-485B-A7D7-EB68C8DEFB6D}" srcId="{A0EA64A4-32D7-48A1-B30F-828A8AF21C78}" destId="{05AE1502-EBD2-4356-B2D9-B7206B4E64CB}" srcOrd="2" destOrd="0" parTransId="{FD6B060F-6D3B-4198-AF9F-35D0CAAB96F4}" sibTransId="{3D6925E8-9517-4C93-BF93-573CCDB60619}"/>
    <dgm:cxn modelId="{AAD6A679-9EA4-4AAC-93B3-D5B3527AEB57}" type="presOf" srcId="{86583842-EFC9-47A7-9EA3-94FBAD4EFDCA}" destId="{EBC91F0E-E39A-44EE-B849-44FA399A2903}" srcOrd="0" destOrd="0" presId="urn:microsoft.com/office/officeart/2005/8/layout/process5"/>
    <dgm:cxn modelId="{E2E52993-F358-4DC3-81D3-B5893988B242}" type="presOf" srcId="{35261535-4B40-4B69-9CC7-6FAB1828C081}" destId="{CD197ACA-9B48-4036-A871-514B4732808D}" srcOrd="1" destOrd="0" presId="urn:microsoft.com/office/officeart/2005/8/layout/process5"/>
    <dgm:cxn modelId="{C91FE668-BBA1-4B05-8298-04832E8A2526}" type="presOf" srcId="{35261535-4B40-4B69-9CC7-6FAB1828C081}" destId="{14D8A3B8-2098-4628-8977-5673BD1777B8}" srcOrd="0" destOrd="0" presId="urn:microsoft.com/office/officeart/2005/8/layout/process5"/>
    <dgm:cxn modelId="{FDBE4E1B-4E37-4E7F-A6F3-7E2754A4CEBB}" srcId="{A0EA64A4-32D7-48A1-B30F-828A8AF21C78}" destId="{C28097C7-1151-4EB8-972C-1D3974C3D0EA}" srcOrd="5" destOrd="0" parTransId="{6BDFF469-6C34-4961-83F7-5649BC53954B}" sibTransId="{44111D0D-F457-4FDA-8F1B-805AF62754DA}"/>
    <dgm:cxn modelId="{2D6ABC11-6E49-4BC0-9DCA-639815E4B975}" type="presOf" srcId="{3D6925E8-9517-4C93-BF93-573CCDB60619}" destId="{C2B145E1-D4FC-4533-AB72-BD1681CD25B7}" srcOrd="0" destOrd="0" presId="urn:microsoft.com/office/officeart/2005/8/layout/process5"/>
    <dgm:cxn modelId="{6BA9990B-AA0A-4619-B6F1-6DEDFE4919E8}" srcId="{A0EA64A4-32D7-48A1-B30F-828A8AF21C78}" destId="{D2C276CB-E580-4318-8A07-00FAD074C291}" srcOrd="0" destOrd="0" parTransId="{0AE5D32D-66D0-44F5-8315-83663E3AE436}" sibTransId="{F5B569DD-5651-4A3F-8CC9-548ED0D25E28}"/>
    <dgm:cxn modelId="{84568AA7-E72A-4F25-85B9-F605D756ABA1}" type="presOf" srcId="{A0EA64A4-32D7-48A1-B30F-828A8AF21C78}" destId="{FD653498-9AEC-4ACC-BEBA-00392BB36941}" srcOrd="0" destOrd="0" presId="urn:microsoft.com/office/officeart/2005/8/layout/process5"/>
    <dgm:cxn modelId="{1494A238-D9DB-474F-9751-99EEA90263E5}" type="presOf" srcId="{AE10D47E-D4D1-4C96-9D65-C6B1D08B1CC5}" destId="{39E78C84-CFF6-4E08-8664-3AD5C8612E26}" srcOrd="0" destOrd="0" presId="urn:microsoft.com/office/officeart/2005/8/layout/process5"/>
    <dgm:cxn modelId="{A979D634-4153-4AFD-96A2-6946E437791F}" srcId="{A0EA64A4-32D7-48A1-B30F-828A8AF21C78}" destId="{4544D4F6-AAB2-4252-8D12-055E4CF87659}" srcOrd="7" destOrd="0" parTransId="{5EE29381-2E76-4D7C-9F09-A2C0F262978B}" sibTransId="{781ACD1B-3534-43A8-9BA1-E63935BC4849}"/>
    <dgm:cxn modelId="{52E74A43-4C42-4726-8B5F-37734D720463}" type="presOf" srcId="{9ACA9DAF-5943-480D-AE59-7627712EA2DB}" destId="{A545F214-2EEA-4FE4-841E-A9F66C69921C}" srcOrd="1" destOrd="0" presId="urn:microsoft.com/office/officeart/2005/8/layout/process5"/>
    <dgm:cxn modelId="{8F7C38FD-4E63-422A-95D3-9CD8D49474F9}" type="presOf" srcId="{8C5E3E9C-F9E3-4577-A501-23005277042F}" destId="{78053504-5B3A-433C-9721-1858EEA0C3AE}" srcOrd="0" destOrd="0" presId="urn:microsoft.com/office/officeart/2005/8/layout/process5"/>
    <dgm:cxn modelId="{9CD1A01D-03B2-459C-A8E7-3B394CF2DB08}" type="presOf" srcId="{8C5E3E9C-F9E3-4577-A501-23005277042F}" destId="{9216E249-E5F1-45E2-8981-291585F2802E}" srcOrd="1" destOrd="0" presId="urn:microsoft.com/office/officeart/2005/8/layout/process5"/>
    <dgm:cxn modelId="{26D6830E-E2F8-43C3-9B85-07C9C8618C5D}" type="presOf" srcId="{C28097C7-1151-4EB8-972C-1D3974C3D0EA}" destId="{F7AF0C47-9416-4839-9DE7-0FA1463D1F42}" srcOrd="0" destOrd="0" presId="urn:microsoft.com/office/officeart/2005/8/layout/process5"/>
    <dgm:cxn modelId="{4A1DD898-9C12-47A0-92AB-2F9816BBB394}" type="presOf" srcId="{F5B569DD-5651-4A3F-8CC9-548ED0D25E28}" destId="{39A34BD4-501C-4C8E-894A-AFCC2A0FF403}" srcOrd="0" destOrd="0" presId="urn:microsoft.com/office/officeart/2005/8/layout/process5"/>
    <dgm:cxn modelId="{12DDD83C-4A66-4DE0-BCE1-2797FB0B3C78}" type="presOf" srcId="{FC4DF16C-D6C6-4CAA-82EE-EBDE9CF856A0}" destId="{C233FE40-FA46-47EE-8AAA-35F0468E895D}" srcOrd="1" destOrd="0" presId="urn:microsoft.com/office/officeart/2005/8/layout/process5"/>
    <dgm:cxn modelId="{E58C1591-B735-480C-9690-CFE4B4C21F2A}" type="presOf" srcId="{05AE1502-EBD2-4356-B2D9-B7206B4E64CB}" destId="{28B9F039-11EA-431C-84FA-2902AC367860}" srcOrd="0" destOrd="0" presId="urn:microsoft.com/office/officeart/2005/8/layout/process5"/>
    <dgm:cxn modelId="{5D45CA26-C340-495A-8A8E-CAE195C856D7}" type="presOf" srcId="{7D6DEBB7-5702-457F-8E5F-B1244D9BEA36}" destId="{22B5E058-7430-4DC6-BDDF-A254749DB706}" srcOrd="0" destOrd="0" presId="urn:microsoft.com/office/officeart/2005/8/layout/process5"/>
    <dgm:cxn modelId="{BF1EAB88-E4CF-474F-AEB8-07336364EC17}" srcId="{A0EA64A4-32D7-48A1-B30F-828A8AF21C78}" destId="{AE10D47E-D4D1-4C96-9D65-C6B1D08B1CC5}" srcOrd="6" destOrd="0" parTransId="{9C67E5F9-17E4-4A46-8946-B2988BAD6EF4}" sibTransId="{35261535-4B40-4B69-9CC7-6FAB1828C081}"/>
    <dgm:cxn modelId="{6634F96C-7151-46D2-88C5-1AD99B94FD3C}" type="presOf" srcId="{D2C276CB-E580-4318-8A07-00FAD074C291}" destId="{F0AA4C17-0B7E-4FB8-AEA5-A9DF446F3610}" srcOrd="0" destOrd="0" presId="urn:microsoft.com/office/officeart/2005/8/layout/process5"/>
    <dgm:cxn modelId="{A25F6F5B-96C8-4A0D-8F4A-D24C4575CFB7}" type="presOf" srcId="{F5B569DD-5651-4A3F-8CC9-548ED0D25E28}" destId="{B92C7623-CDCB-43C8-8483-246D4D780A0B}" srcOrd="1" destOrd="0" presId="urn:microsoft.com/office/officeart/2005/8/layout/process5"/>
    <dgm:cxn modelId="{CAA0B5FF-D85D-40CE-BA74-3A43830FEE13}" srcId="{A0EA64A4-32D7-48A1-B30F-828A8AF21C78}" destId="{06E83F3B-7B6B-459F-9B5A-BDE417FA9CE0}" srcOrd="4" destOrd="0" parTransId="{72C1844B-4E75-4D76-8F0E-CB98FE0BF00E}" sibTransId="{9ACA9DAF-5943-480D-AE59-7627712EA2DB}"/>
    <dgm:cxn modelId="{AFA568D7-B0F0-4401-9799-C2D667126D0F}" type="presParOf" srcId="{FD653498-9AEC-4ACC-BEBA-00392BB36941}" destId="{F0AA4C17-0B7E-4FB8-AEA5-A9DF446F3610}" srcOrd="0" destOrd="0" presId="urn:microsoft.com/office/officeart/2005/8/layout/process5"/>
    <dgm:cxn modelId="{1F4DA1F8-D171-4DCA-BCC0-D1E5CA51517C}" type="presParOf" srcId="{FD653498-9AEC-4ACC-BEBA-00392BB36941}" destId="{39A34BD4-501C-4C8E-894A-AFCC2A0FF403}" srcOrd="1" destOrd="0" presId="urn:microsoft.com/office/officeart/2005/8/layout/process5"/>
    <dgm:cxn modelId="{D2527F7F-A59C-4826-B031-462FC85B49D3}" type="presParOf" srcId="{39A34BD4-501C-4C8E-894A-AFCC2A0FF403}" destId="{B92C7623-CDCB-43C8-8483-246D4D780A0B}" srcOrd="0" destOrd="0" presId="urn:microsoft.com/office/officeart/2005/8/layout/process5"/>
    <dgm:cxn modelId="{91CF419D-BBEE-47E5-87AB-3333A3C2D7A9}" type="presParOf" srcId="{FD653498-9AEC-4ACC-BEBA-00392BB36941}" destId="{EBC91F0E-E39A-44EE-B849-44FA399A2903}" srcOrd="2" destOrd="0" presId="urn:microsoft.com/office/officeart/2005/8/layout/process5"/>
    <dgm:cxn modelId="{E2C12CC0-487D-4447-81A2-E84DDE70FAA1}" type="presParOf" srcId="{FD653498-9AEC-4ACC-BEBA-00392BB36941}" destId="{D7A15576-1C6F-415B-9B6C-300A56A94E82}" srcOrd="3" destOrd="0" presId="urn:microsoft.com/office/officeart/2005/8/layout/process5"/>
    <dgm:cxn modelId="{33F5FFE0-C193-4EF3-9464-A862C3715D4B}" type="presParOf" srcId="{D7A15576-1C6F-415B-9B6C-300A56A94E82}" destId="{C233FE40-FA46-47EE-8AAA-35F0468E895D}" srcOrd="0" destOrd="0" presId="urn:microsoft.com/office/officeart/2005/8/layout/process5"/>
    <dgm:cxn modelId="{93FB5D17-58E0-429F-A7F0-A0C18E0A9948}" type="presParOf" srcId="{FD653498-9AEC-4ACC-BEBA-00392BB36941}" destId="{28B9F039-11EA-431C-84FA-2902AC367860}" srcOrd="4" destOrd="0" presId="urn:microsoft.com/office/officeart/2005/8/layout/process5"/>
    <dgm:cxn modelId="{0A4D793E-B1B5-44DF-9976-3DD6F13456BF}" type="presParOf" srcId="{FD653498-9AEC-4ACC-BEBA-00392BB36941}" destId="{C2B145E1-D4FC-4533-AB72-BD1681CD25B7}" srcOrd="5" destOrd="0" presId="urn:microsoft.com/office/officeart/2005/8/layout/process5"/>
    <dgm:cxn modelId="{10B164A4-CBB4-4944-9666-76896C354D61}" type="presParOf" srcId="{C2B145E1-D4FC-4533-AB72-BD1681CD25B7}" destId="{74E11BF6-90CD-42D8-B125-84BFC3EB33E6}" srcOrd="0" destOrd="0" presId="urn:microsoft.com/office/officeart/2005/8/layout/process5"/>
    <dgm:cxn modelId="{CCC158D6-A149-43F8-ADB6-5A80650A5251}" type="presParOf" srcId="{FD653498-9AEC-4ACC-BEBA-00392BB36941}" destId="{22B5E058-7430-4DC6-BDDF-A254749DB706}" srcOrd="6" destOrd="0" presId="urn:microsoft.com/office/officeart/2005/8/layout/process5"/>
    <dgm:cxn modelId="{532183A0-53FE-43B5-92BA-FB89E27628EE}" type="presParOf" srcId="{FD653498-9AEC-4ACC-BEBA-00392BB36941}" destId="{78053504-5B3A-433C-9721-1858EEA0C3AE}" srcOrd="7" destOrd="0" presId="urn:microsoft.com/office/officeart/2005/8/layout/process5"/>
    <dgm:cxn modelId="{57B1A44F-0873-4E4E-BB55-68D5F0489F0C}" type="presParOf" srcId="{78053504-5B3A-433C-9721-1858EEA0C3AE}" destId="{9216E249-E5F1-45E2-8981-291585F2802E}" srcOrd="0" destOrd="0" presId="urn:microsoft.com/office/officeart/2005/8/layout/process5"/>
    <dgm:cxn modelId="{FDDF7950-9302-4DBF-BDC3-552442B90309}" type="presParOf" srcId="{FD653498-9AEC-4ACC-BEBA-00392BB36941}" destId="{C6D02658-57C5-4B91-AE28-ED94EBC9FFC4}" srcOrd="8" destOrd="0" presId="urn:microsoft.com/office/officeart/2005/8/layout/process5"/>
    <dgm:cxn modelId="{FE32A2BB-A2B8-4143-ABD9-72C39E75D89C}" type="presParOf" srcId="{FD653498-9AEC-4ACC-BEBA-00392BB36941}" destId="{A9A17C58-1CDE-4F57-88C5-694BDA145148}" srcOrd="9" destOrd="0" presId="urn:microsoft.com/office/officeart/2005/8/layout/process5"/>
    <dgm:cxn modelId="{5A312C90-E5E1-454A-AA86-F7DAFB3A71B5}" type="presParOf" srcId="{A9A17C58-1CDE-4F57-88C5-694BDA145148}" destId="{A545F214-2EEA-4FE4-841E-A9F66C69921C}" srcOrd="0" destOrd="0" presId="urn:microsoft.com/office/officeart/2005/8/layout/process5"/>
    <dgm:cxn modelId="{48660F45-46A5-4723-B917-F389FABC47DD}" type="presParOf" srcId="{FD653498-9AEC-4ACC-BEBA-00392BB36941}" destId="{F7AF0C47-9416-4839-9DE7-0FA1463D1F42}" srcOrd="10" destOrd="0" presId="urn:microsoft.com/office/officeart/2005/8/layout/process5"/>
    <dgm:cxn modelId="{AB5C2068-9EDF-4376-BC20-C0B71597E82F}" type="presParOf" srcId="{FD653498-9AEC-4ACC-BEBA-00392BB36941}" destId="{B859F7C8-3035-44AB-A2AB-48150315D175}" srcOrd="11" destOrd="0" presId="urn:microsoft.com/office/officeart/2005/8/layout/process5"/>
    <dgm:cxn modelId="{79C02A1E-6B98-4906-BF1D-09ADAC81A2AD}" type="presParOf" srcId="{B859F7C8-3035-44AB-A2AB-48150315D175}" destId="{28902E84-E862-4D44-8CCE-DA6A074827E8}" srcOrd="0" destOrd="0" presId="urn:microsoft.com/office/officeart/2005/8/layout/process5"/>
    <dgm:cxn modelId="{7AE5BE24-9FAF-4F4C-833B-BD55E96BAB2C}" type="presParOf" srcId="{FD653498-9AEC-4ACC-BEBA-00392BB36941}" destId="{39E78C84-CFF6-4E08-8664-3AD5C8612E26}" srcOrd="12" destOrd="0" presId="urn:microsoft.com/office/officeart/2005/8/layout/process5"/>
    <dgm:cxn modelId="{D9BCF558-F901-43AD-935D-A7FFA0D89D2F}" type="presParOf" srcId="{FD653498-9AEC-4ACC-BEBA-00392BB36941}" destId="{14D8A3B8-2098-4628-8977-5673BD1777B8}" srcOrd="13" destOrd="0" presId="urn:microsoft.com/office/officeart/2005/8/layout/process5"/>
    <dgm:cxn modelId="{E2080826-79AE-4DC7-80D9-DA94C7E127CD}" type="presParOf" srcId="{14D8A3B8-2098-4628-8977-5673BD1777B8}" destId="{CD197ACA-9B48-4036-A871-514B4732808D}" srcOrd="0" destOrd="0" presId="urn:microsoft.com/office/officeart/2005/8/layout/process5"/>
    <dgm:cxn modelId="{3CDE6CE2-BDFC-4AB3-BCEC-2DC1519C0145}" type="presParOf" srcId="{FD653498-9AEC-4ACC-BEBA-00392BB36941}" destId="{37DCEC4B-A5A5-43CB-B125-ADD159D06AE4}"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D7565-89E8-41E6-B1B7-915F42D2F8B9}">
      <dsp:nvSpPr>
        <dsp:cNvPr id="0" name=""/>
        <dsp:cNvSpPr/>
      </dsp:nvSpPr>
      <dsp:spPr>
        <a:xfrm>
          <a:off x="412927" y="431189"/>
          <a:ext cx="1639292" cy="1432947"/>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pl-PL" sz="800" kern="1200" dirty="0"/>
            <a:t>Uzyskanie wizy</a:t>
          </a:r>
        </a:p>
        <a:p>
          <a:pPr marL="57150" lvl="1" indent="-57150" algn="l" defTabSz="355600">
            <a:lnSpc>
              <a:spcPct val="90000"/>
            </a:lnSpc>
            <a:spcBef>
              <a:spcPct val="0"/>
            </a:spcBef>
            <a:spcAft>
              <a:spcPct val="15000"/>
            </a:spcAft>
            <a:buChar char="••"/>
          </a:pPr>
          <a:r>
            <a:rPr lang="pl-PL" sz="800" kern="1200" dirty="0"/>
            <a:t>Przyjazd cudzoziemca do Polski</a:t>
          </a:r>
        </a:p>
      </dsp:txBody>
      <dsp:txXfrm>
        <a:off x="822750" y="646131"/>
        <a:ext cx="799155" cy="1003063"/>
      </dsp:txXfrm>
    </dsp:sp>
    <dsp:sp modelId="{FB10692D-A1E7-443F-A917-CCE696D174A5}">
      <dsp:nvSpPr>
        <dsp:cNvPr id="0" name=""/>
        <dsp:cNvSpPr/>
      </dsp:nvSpPr>
      <dsp:spPr>
        <a:xfrm>
          <a:off x="3104" y="737839"/>
          <a:ext cx="819646" cy="8196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a:t>Cudzoziemiec</a:t>
          </a:r>
        </a:p>
      </dsp:txBody>
      <dsp:txXfrm>
        <a:off x="123138" y="857873"/>
        <a:ext cx="579578" cy="579578"/>
      </dsp:txXfrm>
    </dsp:sp>
    <dsp:sp modelId="{80F11CFB-5E73-45C0-B534-1F78A04A7500}">
      <dsp:nvSpPr>
        <dsp:cNvPr id="0" name=""/>
        <dsp:cNvSpPr/>
      </dsp:nvSpPr>
      <dsp:spPr>
        <a:xfrm>
          <a:off x="2564498" y="431189"/>
          <a:ext cx="1639292" cy="1432947"/>
        </a:xfrm>
        <a:prstGeom prst="rightArrow">
          <a:avLst>
            <a:gd name="adj1" fmla="val 70000"/>
            <a:gd name="adj2" fmla="val 50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10160" bIns="5080" numCol="1" spcCol="1270" anchor="ctr" anchorCtr="0">
          <a:noAutofit/>
        </a:bodyPr>
        <a:lstStyle/>
        <a:p>
          <a:pPr lvl="0" algn="ctr" defTabSz="355600">
            <a:lnSpc>
              <a:spcPct val="90000"/>
            </a:lnSpc>
            <a:spcBef>
              <a:spcPct val="0"/>
            </a:spcBef>
            <a:spcAft>
              <a:spcPct val="35000"/>
            </a:spcAft>
          </a:pPr>
          <a:r>
            <a:rPr lang="pl-PL" sz="800" kern="1200" dirty="0"/>
            <a:t>Złożenie oświadczenia</a:t>
          </a:r>
        </a:p>
      </dsp:txBody>
      <dsp:txXfrm>
        <a:off x="2974321" y="646131"/>
        <a:ext cx="799155" cy="1003063"/>
      </dsp:txXfrm>
    </dsp:sp>
    <dsp:sp modelId="{B3664A1A-AA03-488B-B2C6-80E4CC100B74}">
      <dsp:nvSpPr>
        <dsp:cNvPr id="0" name=""/>
        <dsp:cNvSpPr/>
      </dsp:nvSpPr>
      <dsp:spPr>
        <a:xfrm>
          <a:off x="2154675" y="737839"/>
          <a:ext cx="819646" cy="819646"/>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a:t>Podmiot powierzający</a:t>
          </a:r>
        </a:p>
      </dsp:txBody>
      <dsp:txXfrm>
        <a:off x="2274709" y="857873"/>
        <a:ext cx="579578" cy="579578"/>
      </dsp:txXfrm>
    </dsp:sp>
    <dsp:sp modelId="{AD65307C-6000-47C0-9C75-D9BCF4521BD1}">
      <dsp:nvSpPr>
        <dsp:cNvPr id="0" name=""/>
        <dsp:cNvSpPr/>
      </dsp:nvSpPr>
      <dsp:spPr>
        <a:xfrm>
          <a:off x="4716070" y="431189"/>
          <a:ext cx="1639292" cy="1432947"/>
        </a:xfrm>
        <a:prstGeom prst="rightArrow">
          <a:avLst>
            <a:gd name="adj1" fmla="val 70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r>
            <a:rPr lang="pl-PL" sz="800" kern="1200" dirty="0"/>
            <a:t>Wpis do ewidencji oświadczeń</a:t>
          </a:r>
        </a:p>
        <a:p>
          <a:pPr marL="57150" lvl="1" indent="-57150" algn="l" defTabSz="355600">
            <a:lnSpc>
              <a:spcPct val="90000"/>
            </a:lnSpc>
            <a:spcBef>
              <a:spcPct val="0"/>
            </a:spcBef>
            <a:spcAft>
              <a:spcPct val="15000"/>
            </a:spcAft>
            <a:buChar char="••"/>
          </a:pPr>
          <a:endParaRPr lang="pl-PL" sz="800" kern="1200" dirty="0"/>
        </a:p>
        <a:p>
          <a:pPr marL="57150" lvl="1" indent="-57150" algn="l" defTabSz="355600">
            <a:lnSpc>
              <a:spcPct val="90000"/>
            </a:lnSpc>
            <a:spcBef>
              <a:spcPct val="0"/>
            </a:spcBef>
            <a:spcAft>
              <a:spcPct val="15000"/>
            </a:spcAft>
            <a:buChar char="••"/>
          </a:pPr>
          <a:r>
            <a:rPr lang="pl-PL" sz="800" kern="1200" dirty="0"/>
            <a:t>Potwierdzenie wpisu do ewidencji</a:t>
          </a:r>
        </a:p>
        <a:p>
          <a:pPr marL="57150" lvl="1" indent="-57150" algn="l" defTabSz="355600">
            <a:lnSpc>
              <a:spcPct val="90000"/>
            </a:lnSpc>
            <a:spcBef>
              <a:spcPct val="0"/>
            </a:spcBef>
            <a:spcAft>
              <a:spcPct val="15000"/>
            </a:spcAft>
            <a:buChar char="••"/>
          </a:pPr>
          <a:endParaRPr lang="pl-PL" sz="800" kern="1200" dirty="0"/>
        </a:p>
      </dsp:txBody>
      <dsp:txXfrm>
        <a:off x="5125893" y="646131"/>
        <a:ext cx="799155" cy="1003063"/>
      </dsp:txXfrm>
    </dsp:sp>
    <dsp:sp modelId="{A09A5EDB-8DEE-401F-A923-303A48F3E08F}">
      <dsp:nvSpPr>
        <dsp:cNvPr id="0" name=""/>
        <dsp:cNvSpPr/>
      </dsp:nvSpPr>
      <dsp:spPr>
        <a:xfrm>
          <a:off x="4306246" y="737839"/>
          <a:ext cx="819646" cy="81964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pl-PL" sz="800" kern="1200" dirty="0"/>
            <a:t>PUP</a:t>
          </a:r>
        </a:p>
      </dsp:txBody>
      <dsp:txXfrm>
        <a:off x="4426280" y="857873"/>
        <a:ext cx="579578" cy="579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0FF93-A66D-4A73-A706-F882023AAE02}">
      <dsp:nvSpPr>
        <dsp:cNvPr id="0" name=""/>
        <dsp:cNvSpPr/>
      </dsp:nvSpPr>
      <dsp:spPr>
        <a:xfrm rot="5400000">
          <a:off x="4985438" y="411619"/>
          <a:ext cx="1006837" cy="950217"/>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t>Rep. BIAŁORUSI</a:t>
          </a:r>
        </a:p>
        <a:p>
          <a:pPr lvl="0" algn="ctr" defTabSz="400050">
            <a:lnSpc>
              <a:spcPct val="90000"/>
            </a:lnSpc>
            <a:spcBef>
              <a:spcPct val="0"/>
            </a:spcBef>
            <a:spcAft>
              <a:spcPct val="35000"/>
            </a:spcAft>
          </a:pPr>
          <a:r>
            <a:rPr lang="pl-PL" sz="1600" kern="1200" dirty="0"/>
            <a:t>32</a:t>
          </a:r>
        </a:p>
      </dsp:txBody>
      <dsp:txXfrm rot="-5400000">
        <a:off x="5167665" y="546397"/>
        <a:ext cx="642383" cy="680661"/>
      </dsp:txXfrm>
    </dsp:sp>
    <dsp:sp modelId="{4E9E74E7-9883-4170-9DBE-35273DB9334F}">
      <dsp:nvSpPr>
        <dsp:cNvPr id="0" name=""/>
        <dsp:cNvSpPr/>
      </dsp:nvSpPr>
      <dsp:spPr>
        <a:xfrm>
          <a:off x="3748525" y="479095"/>
          <a:ext cx="146812" cy="89194"/>
        </a:xfrm>
        <a:prstGeom prst="rect">
          <a:avLst/>
        </a:prstGeom>
        <a:noFill/>
        <a:ln>
          <a:noFill/>
        </a:ln>
        <a:effectLst/>
      </dsp:spPr>
      <dsp:style>
        <a:lnRef idx="0">
          <a:scrgbClr r="0" g="0" b="0"/>
        </a:lnRef>
        <a:fillRef idx="0">
          <a:scrgbClr r="0" g="0" b="0"/>
        </a:fillRef>
        <a:effectRef idx="0">
          <a:scrgbClr r="0" g="0" b="0"/>
        </a:effectRef>
        <a:fontRef idx="minor"/>
      </dsp:style>
    </dsp:sp>
    <dsp:sp modelId="{E0C69BF1-928D-4929-A0B9-E44E177A0B30}">
      <dsp:nvSpPr>
        <dsp:cNvPr id="0" name=""/>
        <dsp:cNvSpPr/>
      </dsp:nvSpPr>
      <dsp:spPr>
        <a:xfrm rot="5400000">
          <a:off x="4282765" y="742680"/>
          <a:ext cx="656444" cy="571112"/>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l" defTabSz="533400">
            <a:lnSpc>
              <a:spcPct val="90000"/>
            </a:lnSpc>
            <a:spcBef>
              <a:spcPct val="0"/>
            </a:spcBef>
            <a:spcAft>
              <a:spcPct val="35000"/>
            </a:spcAft>
          </a:pPr>
          <a:endParaRPr lang="pl-PL" sz="1200" kern="1200">
            <a:solidFill>
              <a:srgbClr val="FF0000"/>
            </a:solidFill>
          </a:endParaRPr>
        </a:p>
      </dsp:txBody>
      <dsp:txXfrm rot="-5400000">
        <a:off x="4414430" y="802310"/>
        <a:ext cx="393114" cy="451852"/>
      </dsp:txXfrm>
    </dsp:sp>
    <dsp:sp modelId="{ED95F6E3-AB2A-434C-9158-A022CD3BDB77}">
      <dsp:nvSpPr>
        <dsp:cNvPr id="0" name=""/>
        <dsp:cNvSpPr/>
      </dsp:nvSpPr>
      <dsp:spPr>
        <a:xfrm rot="5400000">
          <a:off x="4771367" y="1344601"/>
          <a:ext cx="791857" cy="720730"/>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a:t>Rep. Gruzji</a:t>
          </a:r>
        </a:p>
        <a:p>
          <a:pPr lvl="0" algn="ctr" defTabSz="488950">
            <a:lnSpc>
              <a:spcPct val="90000"/>
            </a:lnSpc>
            <a:spcBef>
              <a:spcPct val="0"/>
            </a:spcBef>
            <a:spcAft>
              <a:spcPct val="35000"/>
            </a:spcAft>
          </a:pPr>
          <a:r>
            <a:rPr lang="pl-PL" sz="1800" b="0" kern="1200" dirty="0"/>
            <a:t>15</a:t>
          </a:r>
        </a:p>
      </dsp:txBody>
      <dsp:txXfrm rot="-5400000">
        <a:off x="4921657" y="1435087"/>
        <a:ext cx="491276" cy="539759"/>
      </dsp:txXfrm>
    </dsp:sp>
    <dsp:sp modelId="{3278F584-1E3B-490E-9043-9198C00DC511}">
      <dsp:nvSpPr>
        <dsp:cNvPr id="0" name=""/>
        <dsp:cNvSpPr/>
      </dsp:nvSpPr>
      <dsp:spPr>
        <a:xfrm>
          <a:off x="3493555" y="1578352"/>
          <a:ext cx="8779" cy="46173"/>
        </a:xfrm>
        <a:prstGeom prst="rect">
          <a:avLst/>
        </a:prstGeom>
        <a:noFill/>
        <a:ln>
          <a:noFill/>
        </a:ln>
        <a:effectLst/>
      </dsp:spPr>
      <dsp:style>
        <a:lnRef idx="0">
          <a:scrgbClr r="0" g="0" b="0"/>
        </a:lnRef>
        <a:fillRef idx="0">
          <a:scrgbClr r="0" g="0" b="0"/>
        </a:fillRef>
        <a:effectRef idx="0">
          <a:scrgbClr r="0" g="0" b="0"/>
        </a:effectRef>
        <a:fontRef idx="minor"/>
      </dsp:style>
    </dsp:sp>
    <dsp:sp modelId="{EFAE9D3A-A605-47FB-A04E-2C60D442F673}">
      <dsp:nvSpPr>
        <dsp:cNvPr id="0" name=""/>
        <dsp:cNvSpPr/>
      </dsp:nvSpPr>
      <dsp:spPr>
        <a:xfrm rot="5400000">
          <a:off x="5674250" y="921457"/>
          <a:ext cx="1594362" cy="1387092"/>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pl-PL" sz="3500" kern="1200"/>
        </a:p>
      </dsp:txBody>
      <dsp:txXfrm rot="-5400000">
        <a:off x="5994040" y="1066278"/>
        <a:ext cx="954782" cy="1097453"/>
      </dsp:txXfrm>
    </dsp:sp>
    <dsp:sp modelId="{2F28A780-4598-4926-A9AE-A46576E196E3}">
      <dsp:nvSpPr>
        <dsp:cNvPr id="0" name=""/>
        <dsp:cNvSpPr/>
      </dsp:nvSpPr>
      <dsp:spPr>
        <a:xfrm rot="5400000" flipH="1">
          <a:off x="5163216" y="1999773"/>
          <a:ext cx="839401" cy="806621"/>
        </a:xfrm>
        <a:prstGeom prst="hexagon">
          <a:avLst>
            <a:gd name="adj" fmla="val 2500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t>Rep. </a:t>
          </a:r>
          <a:r>
            <a:rPr lang="pl-PL" sz="1100" kern="1200" dirty="0"/>
            <a:t>Armenii</a:t>
          </a:r>
        </a:p>
        <a:p>
          <a:pPr lvl="0" algn="ctr" defTabSz="533400">
            <a:lnSpc>
              <a:spcPct val="90000"/>
            </a:lnSpc>
            <a:spcBef>
              <a:spcPct val="0"/>
            </a:spcBef>
            <a:spcAft>
              <a:spcPct val="35000"/>
            </a:spcAft>
          </a:pPr>
          <a:r>
            <a:rPr lang="pl-PL" sz="2000" kern="1200" dirty="0"/>
            <a:t>9</a:t>
          </a:r>
        </a:p>
      </dsp:txBody>
      <dsp:txXfrm rot="-5400000">
        <a:off x="5311418" y="2120552"/>
        <a:ext cx="542997" cy="565064"/>
      </dsp:txXfrm>
    </dsp:sp>
    <dsp:sp modelId="{886E74F2-64D0-47E9-97F9-C74FBDD38885}">
      <dsp:nvSpPr>
        <dsp:cNvPr id="0" name=""/>
        <dsp:cNvSpPr/>
      </dsp:nvSpPr>
      <dsp:spPr>
        <a:xfrm>
          <a:off x="5643459" y="1440160"/>
          <a:ext cx="1572603" cy="53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l-PL" sz="2400" kern="1200" dirty="0">
              <a:solidFill>
                <a:srgbClr val="FFFF00"/>
              </a:solidFill>
            </a:rPr>
            <a:t> UKRAINA </a:t>
          </a:r>
        </a:p>
        <a:p>
          <a:pPr lvl="0" algn="ctr" defTabSz="1066800">
            <a:lnSpc>
              <a:spcPct val="90000"/>
            </a:lnSpc>
            <a:spcBef>
              <a:spcPct val="0"/>
            </a:spcBef>
            <a:spcAft>
              <a:spcPct val="35000"/>
            </a:spcAft>
          </a:pPr>
          <a:r>
            <a:rPr lang="pl-PL" sz="2400" kern="1200" dirty="0">
              <a:solidFill>
                <a:srgbClr val="FFFF00"/>
              </a:solidFill>
            </a:rPr>
            <a:t> </a:t>
          </a:r>
          <a:r>
            <a:rPr lang="pl-PL" sz="4400" kern="1200" dirty="0">
              <a:solidFill>
                <a:srgbClr val="FFFF00"/>
              </a:solidFill>
            </a:rPr>
            <a:t>593</a:t>
          </a:r>
        </a:p>
      </dsp:txBody>
      <dsp:txXfrm>
        <a:off x="5643459" y="1440160"/>
        <a:ext cx="1572603" cy="537311"/>
      </dsp:txXfrm>
    </dsp:sp>
    <dsp:sp modelId="{6D939900-8447-4583-B29E-CD7DE77D70BA}">
      <dsp:nvSpPr>
        <dsp:cNvPr id="0" name=""/>
        <dsp:cNvSpPr/>
      </dsp:nvSpPr>
      <dsp:spPr>
        <a:xfrm rot="17383971">
          <a:off x="315464" y="3073686"/>
          <a:ext cx="68106" cy="42939"/>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rot="-5400000">
        <a:off x="333881" y="3070357"/>
        <a:ext cx="31271" cy="49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BD683-3B34-4B45-AB00-C79EF7EFFAB2}">
      <dsp:nvSpPr>
        <dsp:cNvPr id="0" name=""/>
        <dsp:cNvSpPr/>
      </dsp:nvSpPr>
      <dsp:spPr>
        <a:xfrm>
          <a:off x="4251" y="915220"/>
          <a:ext cx="1545825" cy="127498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FontTx/>
            <a:buChar char="••"/>
          </a:pPr>
          <a:r>
            <a:rPr lang="pl-PL" sz="2000" kern="1200" dirty="0"/>
            <a:t>2015</a:t>
          </a:r>
          <a:endParaRPr lang="pl-PL" sz="2000" kern="1200" dirty="0">
            <a:latin typeface="+mn-lt"/>
          </a:endParaRP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latin typeface="+mn-lt"/>
            </a:rPr>
            <a:t>Robotnik mostowy</a:t>
          </a:r>
          <a:endParaRPr lang="pl-PL" sz="1400" kern="1200" dirty="0">
            <a:latin typeface="+mn-lt"/>
          </a:endParaRPr>
        </a:p>
        <a:p>
          <a:pPr marL="57150" lvl="1" indent="-57150" algn="l" defTabSz="400050">
            <a:lnSpc>
              <a:spcPct val="90000"/>
            </a:lnSpc>
            <a:spcBef>
              <a:spcPct val="0"/>
            </a:spcBef>
            <a:spcAft>
              <a:spcPct val="15000"/>
            </a:spcAft>
            <a:buFont typeface="Arial" panose="020B0604020202020204" pitchFamily="34" charset="0"/>
            <a:buChar char="••"/>
          </a:pPr>
          <a:r>
            <a:rPr lang="pl-PL" sz="900" kern="1200" dirty="0">
              <a:latin typeface="+mn-lt"/>
            </a:rPr>
            <a:t>Spawacz</a:t>
          </a:r>
        </a:p>
        <a:p>
          <a:pPr marL="57150" lvl="1" indent="-57150" algn="l" defTabSz="400050">
            <a:lnSpc>
              <a:spcPct val="90000"/>
            </a:lnSpc>
            <a:spcBef>
              <a:spcPct val="0"/>
            </a:spcBef>
            <a:spcAft>
              <a:spcPct val="15000"/>
            </a:spcAft>
            <a:buFont typeface="Arial" panose="020B0604020202020204" pitchFamily="34" charset="0"/>
            <a:buChar char="••"/>
          </a:pPr>
          <a:r>
            <a:rPr lang="pl-PL" sz="900" kern="1200" dirty="0">
              <a:latin typeface="+mn-lt"/>
            </a:rPr>
            <a:t>Pomoc dentystyczna</a:t>
          </a:r>
        </a:p>
        <a:p>
          <a:pPr marL="57150" lvl="1" indent="-57150" algn="l" defTabSz="400050">
            <a:lnSpc>
              <a:spcPct val="90000"/>
            </a:lnSpc>
            <a:spcBef>
              <a:spcPct val="0"/>
            </a:spcBef>
            <a:spcAft>
              <a:spcPct val="15000"/>
            </a:spcAft>
            <a:buFont typeface="Arial" panose="020B0604020202020204" pitchFamily="34" charset="0"/>
            <a:buChar char="••"/>
          </a:pPr>
          <a:r>
            <a:rPr lang="pl-PL" sz="900" kern="1200" dirty="0">
              <a:latin typeface="+mn-lt"/>
            </a:rPr>
            <a:t>Przedstawiciel handlowy</a:t>
          </a:r>
        </a:p>
        <a:p>
          <a:pPr marL="57150" lvl="1" indent="-57150" algn="l" defTabSz="400050">
            <a:lnSpc>
              <a:spcPct val="90000"/>
            </a:lnSpc>
            <a:spcBef>
              <a:spcPct val="0"/>
            </a:spcBef>
            <a:spcAft>
              <a:spcPct val="15000"/>
            </a:spcAft>
            <a:buFont typeface="Arial" panose="020B0604020202020204" pitchFamily="34" charset="0"/>
            <a:buChar char="••"/>
          </a:pPr>
          <a:r>
            <a:rPr lang="pl-PL" sz="900" kern="1200" dirty="0">
              <a:latin typeface="+mn-lt"/>
            </a:rPr>
            <a:t>Robotnik gospodarczy</a:t>
          </a:r>
        </a:p>
      </dsp:txBody>
      <dsp:txXfrm>
        <a:off x="33592" y="944561"/>
        <a:ext cx="1487143" cy="943090"/>
      </dsp:txXfrm>
    </dsp:sp>
    <dsp:sp modelId="{6A60FF33-2AC0-4E7B-A2A7-20A6C592A02B}">
      <dsp:nvSpPr>
        <dsp:cNvPr id="0" name=""/>
        <dsp:cNvSpPr/>
      </dsp:nvSpPr>
      <dsp:spPr>
        <a:xfrm>
          <a:off x="763733" y="1321692"/>
          <a:ext cx="1885139" cy="1885139"/>
        </a:xfrm>
        <a:prstGeom prst="leftCircularArrow">
          <a:avLst>
            <a:gd name="adj1" fmla="val 3735"/>
            <a:gd name="adj2" fmla="val 466051"/>
            <a:gd name="adj3" fmla="val 2046605"/>
            <a:gd name="adj4" fmla="val 8829532"/>
            <a:gd name="adj5" fmla="val 435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24E3C0-2735-45C1-A74F-96C94658814F}">
      <dsp:nvSpPr>
        <dsp:cNvPr id="0" name=""/>
        <dsp:cNvSpPr/>
      </dsp:nvSpPr>
      <dsp:spPr>
        <a:xfrm>
          <a:off x="291431" y="2187640"/>
          <a:ext cx="1374067" cy="54642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kern="1200" dirty="0"/>
            <a:t>6</a:t>
          </a:r>
        </a:p>
      </dsp:txBody>
      <dsp:txXfrm>
        <a:off x="307435" y="2203644"/>
        <a:ext cx="1342059" cy="514413"/>
      </dsp:txXfrm>
    </dsp:sp>
    <dsp:sp modelId="{F36C3F78-362A-4C21-818D-CBC1B8D37D08}">
      <dsp:nvSpPr>
        <dsp:cNvPr id="0" name=""/>
        <dsp:cNvSpPr/>
      </dsp:nvSpPr>
      <dsp:spPr>
        <a:xfrm>
          <a:off x="2044652" y="845378"/>
          <a:ext cx="1545825" cy="177798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72000" tIns="0" rIns="123825" bIns="36000" numCol="1" spcCol="1270" anchor="t" anchorCtr="0">
          <a:noAutofit/>
        </a:bodyPr>
        <a:lstStyle/>
        <a:p>
          <a:pPr marL="228600" lvl="1" indent="-228600" algn="l" defTabSz="889000">
            <a:lnSpc>
              <a:spcPts val="1000"/>
            </a:lnSpc>
            <a:spcBef>
              <a:spcPct val="0"/>
            </a:spcBef>
            <a:spcAft>
              <a:spcPts val="0"/>
            </a:spcAft>
            <a:buFont typeface="Arial" panose="020B0604020202020204" pitchFamily="34" charset="0"/>
            <a:buChar char="••"/>
          </a:pPr>
          <a:r>
            <a:rPr lang="pl-PL" sz="2000" kern="1200" dirty="0"/>
            <a:t>2016</a:t>
          </a:r>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Kierowca mechanik</a:t>
          </a:r>
          <a:endParaRPr lang="pl-PL" sz="2000" kern="1200" dirty="0"/>
        </a:p>
        <a:p>
          <a:pPr marL="57150" lvl="1" indent="-57150" algn="l" defTabSz="444500">
            <a:lnSpc>
              <a:spcPts val="1000"/>
            </a:lnSpc>
            <a:spcBef>
              <a:spcPct val="0"/>
            </a:spcBef>
            <a:spcAft>
              <a:spcPts val="0"/>
            </a:spcAft>
            <a:buFont typeface="Arial" panose="020B0604020202020204" pitchFamily="34" charset="0"/>
            <a:buChar char="••"/>
          </a:pPr>
          <a:r>
            <a:rPr lang="pl-PL" sz="1000" kern="1200" dirty="0">
              <a:latin typeface="+mn-lt"/>
            </a:rPr>
            <a:t>Robotnik mostowy</a:t>
          </a:r>
          <a:endParaRPr lang="pl-PL" sz="2000" kern="1200" dirty="0"/>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Elektromonter </a:t>
          </a:r>
          <a:r>
            <a:rPr lang="pl-PL" sz="1000" kern="1200" dirty="0" err="1"/>
            <a:t>ukł</a:t>
          </a:r>
          <a:r>
            <a:rPr lang="pl-PL" sz="1000" kern="1200" dirty="0"/>
            <a:t>. Pomiarowych i autom.</a:t>
          </a:r>
          <a:endParaRPr lang="pl-PL" sz="2000" kern="1200" dirty="0"/>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Kierownik budowy</a:t>
          </a:r>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Operator obuwniczych </a:t>
          </a:r>
          <a:r>
            <a:rPr lang="pl-PL" sz="1000" kern="1200" dirty="0" err="1"/>
            <a:t>urządz</a:t>
          </a:r>
          <a:r>
            <a:rPr lang="pl-PL" sz="1000" kern="1200" dirty="0"/>
            <a:t>. Szwalniczych</a:t>
          </a:r>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Operator maszyn </a:t>
          </a:r>
          <a:r>
            <a:rPr lang="pl-PL" sz="1000" kern="1200" dirty="0" err="1"/>
            <a:t>ogr</a:t>
          </a:r>
          <a:r>
            <a:rPr lang="pl-PL" sz="1000" kern="1200" dirty="0"/>
            <a:t>.</a:t>
          </a:r>
        </a:p>
        <a:p>
          <a:pPr marL="57150" lvl="1" indent="-57150" algn="l" defTabSz="444500">
            <a:lnSpc>
              <a:spcPts val="1000"/>
            </a:lnSpc>
            <a:spcBef>
              <a:spcPct val="0"/>
            </a:spcBef>
            <a:spcAft>
              <a:spcPts val="0"/>
            </a:spcAft>
            <a:buFont typeface="Arial" panose="020B0604020202020204" pitchFamily="34" charset="0"/>
            <a:buChar char="••"/>
          </a:pPr>
          <a:r>
            <a:rPr lang="pl-PL" sz="1000" kern="1200" dirty="0"/>
            <a:t>Magazynier  </a:t>
          </a:r>
        </a:p>
      </dsp:txBody>
      <dsp:txXfrm>
        <a:off x="2085568" y="1267291"/>
        <a:ext cx="1463993" cy="1315159"/>
      </dsp:txXfrm>
    </dsp:sp>
    <dsp:sp modelId="{71E3A2B9-9CC7-4C81-9043-CE9D0548DDBA}">
      <dsp:nvSpPr>
        <dsp:cNvPr id="0" name=""/>
        <dsp:cNvSpPr/>
      </dsp:nvSpPr>
      <dsp:spPr>
        <a:xfrm rot="20887838">
          <a:off x="2189763" y="-107460"/>
          <a:ext cx="2027189" cy="2147477"/>
        </a:xfrm>
        <a:prstGeom prst="circularArrow">
          <a:avLst>
            <a:gd name="adj1" fmla="val 3259"/>
            <a:gd name="adj2" fmla="val 402011"/>
            <a:gd name="adj3" fmla="val 19626065"/>
            <a:gd name="adj4" fmla="val 12779097"/>
            <a:gd name="adj5" fmla="val 3802"/>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12BA10-3AA0-4473-929A-42D6A11ED370}">
      <dsp:nvSpPr>
        <dsp:cNvPr id="0" name=""/>
        <dsp:cNvSpPr/>
      </dsp:nvSpPr>
      <dsp:spPr>
        <a:xfrm>
          <a:off x="2267634" y="516886"/>
          <a:ext cx="1374067" cy="546421"/>
        </a:xfrm>
        <a:prstGeom prst="roundRect">
          <a:avLst>
            <a:gd name="adj" fmla="val 1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kern="1200" dirty="0"/>
            <a:t>13</a:t>
          </a:r>
        </a:p>
      </dsp:txBody>
      <dsp:txXfrm>
        <a:off x="2283638" y="532890"/>
        <a:ext cx="1342059" cy="514413"/>
      </dsp:txXfrm>
    </dsp:sp>
    <dsp:sp modelId="{D418607D-01D4-47A2-B911-3BE196AFEA34}">
      <dsp:nvSpPr>
        <dsp:cNvPr id="0" name=""/>
        <dsp:cNvSpPr/>
      </dsp:nvSpPr>
      <dsp:spPr>
        <a:xfrm>
          <a:off x="4088113" y="43234"/>
          <a:ext cx="1545825" cy="300005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pl-PL" sz="2000" kern="1200" dirty="0"/>
            <a:t>2017</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Magazynier</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Kierowca</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Agent ds. zakupów</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Operator urządzeń do emaliowania</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Spawacz, Ślusarz</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Przedstawiciel </a:t>
          </a:r>
          <a:r>
            <a:rPr lang="pl-PL" sz="1000" kern="1200" dirty="0" err="1"/>
            <a:t>hand</a:t>
          </a:r>
          <a:r>
            <a:rPr lang="pl-PL" sz="1000" kern="1200" dirty="0"/>
            <a:t>.</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Mon. </a:t>
          </a:r>
          <a:r>
            <a:rPr lang="pl-PL" sz="1000" kern="1200" dirty="0" err="1"/>
            <a:t>elek</a:t>
          </a:r>
          <a:r>
            <a:rPr lang="pl-PL" sz="1000" kern="1200" dirty="0"/>
            <a:t>. sprzętu gospodarstwa dom.</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 operator maszyn </a:t>
          </a:r>
          <a:r>
            <a:rPr lang="pl-PL" sz="1000" kern="1200" dirty="0" err="1"/>
            <a:t>ogr</a:t>
          </a:r>
          <a:r>
            <a:rPr lang="pl-PL" sz="1000" kern="1200" dirty="0"/>
            <a:t>.</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Specjalista ds. zakup.</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Piekarz i pomocnik </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Glazurnik </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Zdun</a:t>
          </a:r>
        </a:p>
        <a:p>
          <a:pPr marL="57150" lvl="1" indent="-57150" algn="l" defTabSz="444500">
            <a:lnSpc>
              <a:spcPct val="90000"/>
            </a:lnSpc>
            <a:spcBef>
              <a:spcPct val="0"/>
            </a:spcBef>
            <a:spcAft>
              <a:spcPct val="15000"/>
            </a:spcAft>
            <a:buFont typeface="Arial" panose="020B0604020202020204" pitchFamily="34" charset="0"/>
            <a:buChar char="••"/>
          </a:pPr>
          <a:r>
            <a:rPr lang="pl-PL" sz="1000" kern="1200" dirty="0"/>
            <a:t>Operator linii produkcyjnej</a:t>
          </a:r>
        </a:p>
        <a:p>
          <a:pPr marL="57150" lvl="1" indent="-57150" algn="l" defTabSz="444500">
            <a:lnSpc>
              <a:spcPct val="90000"/>
            </a:lnSpc>
            <a:spcBef>
              <a:spcPct val="0"/>
            </a:spcBef>
            <a:spcAft>
              <a:spcPct val="15000"/>
            </a:spcAft>
            <a:buFont typeface="Arial" panose="020B0604020202020204" pitchFamily="34" charset="0"/>
            <a:buChar char="••"/>
          </a:pPr>
          <a:endParaRPr lang="pl-PL" sz="1000" kern="1200" dirty="0"/>
        </a:p>
        <a:p>
          <a:pPr marL="228600" lvl="1" indent="-228600" algn="l" defTabSz="889000">
            <a:lnSpc>
              <a:spcPct val="90000"/>
            </a:lnSpc>
            <a:spcBef>
              <a:spcPct val="0"/>
            </a:spcBef>
            <a:spcAft>
              <a:spcPct val="15000"/>
            </a:spcAft>
            <a:buChar char="••"/>
          </a:pPr>
          <a:endParaRPr lang="pl-PL" sz="2000" kern="1200" dirty="0"/>
        </a:p>
      </dsp:txBody>
      <dsp:txXfrm>
        <a:off x="4133389" y="88510"/>
        <a:ext cx="1455273" cy="2266637"/>
      </dsp:txXfrm>
    </dsp:sp>
    <dsp:sp modelId="{9F0F3E7C-04A0-4909-8FC2-5F2ACFB26FB4}">
      <dsp:nvSpPr>
        <dsp:cNvPr id="0" name=""/>
        <dsp:cNvSpPr/>
      </dsp:nvSpPr>
      <dsp:spPr>
        <a:xfrm rot="20199733" flipV="1">
          <a:off x="5774201" y="2585328"/>
          <a:ext cx="1476458" cy="1000163"/>
        </a:xfrm>
        <a:prstGeom prst="circularArrow">
          <a:avLst>
            <a:gd name="adj1" fmla="val 4200"/>
            <a:gd name="adj2" fmla="val 530056"/>
            <a:gd name="adj3" fmla="val 21556569"/>
            <a:gd name="adj4" fmla="val 6675492"/>
            <a:gd name="adj5" fmla="val 4901"/>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64A44A9-8ED0-499D-AEA9-4CEDC8125ADF}">
      <dsp:nvSpPr>
        <dsp:cNvPr id="0" name=""/>
        <dsp:cNvSpPr/>
      </dsp:nvSpPr>
      <dsp:spPr>
        <a:xfrm>
          <a:off x="5112570" y="2560035"/>
          <a:ext cx="1211968" cy="545388"/>
        </a:xfrm>
        <a:prstGeom prst="roundRect">
          <a:avLst>
            <a:gd name="adj" fmla="val 1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kern="1200" dirty="0"/>
            <a:t>40</a:t>
          </a:r>
        </a:p>
      </dsp:txBody>
      <dsp:txXfrm>
        <a:off x="5128544" y="2576009"/>
        <a:ext cx="1180020" cy="513440"/>
      </dsp:txXfrm>
    </dsp:sp>
    <dsp:sp modelId="{4D780F79-E64D-4FA7-A2F1-0151F2357CEB}">
      <dsp:nvSpPr>
        <dsp:cNvPr id="0" name=""/>
        <dsp:cNvSpPr/>
      </dsp:nvSpPr>
      <dsp:spPr>
        <a:xfrm>
          <a:off x="6189559" y="127"/>
          <a:ext cx="1782862" cy="269584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36000" rIns="123825" bIns="123825" numCol="1" spcCol="1270" anchor="t" anchorCtr="0">
          <a:noAutofit/>
        </a:bodyPr>
        <a:lstStyle/>
        <a:p>
          <a:pPr marL="228600" lvl="1" indent="-228600" algn="l" defTabSz="889000">
            <a:lnSpc>
              <a:spcPts val="0"/>
            </a:lnSpc>
            <a:spcBef>
              <a:spcPct val="0"/>
            </a:spcBef>
            <a:spcAft>
              <a:spcPts val="0"/>
            </a:spcAft>
            <a:buChar char="••"/>
          </a:pPr>
          <a:r>
            <a:rPr lang="pl-PL" sz="2000" kern="1200" dirty="0"/>
            <a:t>2018</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Opiekun osoby starszej</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Operator urządzeń do emaliowania</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Kierowca</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latin typeface="+mn-lt"/>
            </a:rPr>
            <a:t>Spawacz</a:t>
          </a:r>
          <a:endParaRPr lang="pl-PL" sz="1000" kern="1200" dirty="0"/>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Oczysz. </a:t>
          </a:r>
          <a:r>
            <a:rPr lang="pl-PL" sz="1000" kern="1200" dirty="0" err="1"/>
            <a:t>kon</a:t>
          </a:r>
          <a:r>
            <a:rPr lang="pl-PL" sz="1000" kern="1200" dirty="0"/>
            <a:t>. Stalowych</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Kierowca mechanik</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Operator linii produkcyjnej</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Sztukator</a:t>
          </a:r>
        </a:p>
        <a:p>
          <a:pPr marL="57150" lvl="1" indent="-57150" algn="l" defTabSz="444500">
            <a:lnSpc>
              <a:spcPts val="1200"/>
            </a:lnSpc>
            <a:spcBef>
              <a:spcPct val="0"/>
            </a:spcBef>
            <a:spcAft>
              <a:spcPts val="0"/>
            </a:spcAft>
            <a:buFont typeface="Arial" panose="020B0604020202020204" pitchFamily="34" charset="0"/>
            <a:buChar char="••"/>
          </a:pPr>
          <a:r>
            <a:rPr lang="pl-PL" sz="1000" kern="1200" dirty="0"/>
            <a:t>Pozostali robotnicy wykonujący prace proste w przemyśle</a:t>
          </a:r>
        </a:p>
        <a:p>
          <a:pPr marL="57150" lvl="1" indent="-57150" algn="l" defTabSz="444500">
            <a:lnSpc>
              <a:spcPts val="1200"/>
            </a:lnSpc>
            <a:spcBef>
              <a:spcPct val="0"/>
            </a:spcBef>
            <a:spcAft>
              <a:spcPts val="0"/>
            </a:spcAft>
            <a:buFont typeface="Arial" panose="020B0604020202020204" pitchFamily="34" charset="0"/>
            <a:buChar char="••"/>
          </a:pPr>
          <a:endParaRPr lang="pl-PL" sz="1000" kern="1200" dirty="0"/>
        </a:p>
        <a:p>
          <a:pPr marL="57150" lvl="1" indent="-57150" algn="l" defTabSz="444500">
            <a:lnSpc>
              <a:spcPts val="1200"/>
            </a:lnSpc>
            <a:spcBef>
              <a:spcPct val="0"/>
            </a:spcBef>
            <a:spcAft>
              <a:spcPts val="0"/>
            </a:spcAft>
            <a:buFont typeface="Arial" panose="020B0604020202020204" pitchFamily="34" charset="0"/>
            <a:buChar char="••"/>
          </a:pPr>
          <a:endParaRPr lang="pl-PL" sz="1000" kern="1200" dirty="0"/>
        </a:p>
      </dsp:txBody>
      <dsp:txXfrm>
        <a:off x="6241777" y="630027"/>
        <a:ext cx="1678426" cy="2013731"/>
      </dsp:txXfrm>
    </dsp:sp>
    <dsp:sp modelId="{DCECB616-B442-45E0-8D57-688C54272F94}">
      <dsp:nvSpPr>
        <dsp:cNvPr id="0" name=""/>
        <dsp:cNvSpPr/>
      </dsp:nvSpPr>
      <dsp:spPr>
        <a:xfrm>
          <a:off x="6696742" y="3"/>
          <a:ext cx="1230051" cy="420558"/>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pl-PL" sz="2400" kern="1200" dirty="0"/>
            <a:t>34</a:t>
          </a:r>
        </a:p>
      </dsp:txBody>
      <dsp:txXfrm>
        <a:off x="6709060" y="12321"/>
        <a:ext cx="1205415" cy="395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A4C17-0B7E-4FB8-AEA5-A9DF446F3610}">
      <dsp:nvSpPr>
        <dsp:cNvPr id="0" name=""/>
        <dsp:cNvSpPr/>
      </dsp:nvSpPr>
      <dsp:spPr>
        <a:xfrm>
          <a:off x="46635" y="150446"/>
          <a:ext cx="1656115" cy="99366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t>PODMIOT POWIERZAJĄCY</a:t>
          </a:r>
        </a:p>
        <a:p>
          <a:pPr lvl="0" algn="ctr" defTabSz="466725">
            <a:lnSpc>
              <a:spcPct val="90000"/>
            </a:lnSpc>
            <a:spcBef>
              <a:spcPct val="0"/>
            </a:spcBef>
            <a:spcAft>
              <a:spcPct val="35000"/>
            </a:spcAft>
          </a:pPr>
          <a:r>
            <a:rPr lang="pl-PL" sz="900" kern="1200" dirty="0">
              <a:latin typeface="Times New Roman" panose="02020603050405020304" pitchFamily="18" charset="0"/>
              <a:cs typeface="Times New Roman" panose="02020603050405020304" pitchFamily="18" charset="0"/>
            </a:rPr>
            <a:t>• </a:t>
          </a:r>
          <a:r>
            <a:rPr lang="pl-PL" sz="900" kern="1200" dirty="0"/>
            <a:t>Złożenie oferty </a:t>
          </a:r>
        </a:p>
      </dsp:txBody>
      <dsp:txXfrm>
        <a:off x="75739" y="179550"/>
        <a:ext cx="1597907" cy="935461"/>
      </dsp:txXfrm>
    </dsp:sp>
    <dsp:sp modelId="{39A34BD4-501C-4C8E-894A-AFCC2A0FF403}">
      <dsp:nvSpPr>
        <dsp:cNvPr id="0" name=""/>
        <dsp:cNvSpPr/>
      </dsp:nvSpPr>
      <dsp:spPr>
        <a:xfrm>
          <a:off x="1804575" y="441922"/>
          <a:ext cx="245302" cy="410716"/>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a:off x="1804575" y="524065"/>
        <a:ext cx="171711" cy="246430"/>
      </dsp:txXfrm>
    </dsp:sp>
    <dsp:sp modelId="{EBC91F0E-E39A-44EE-B849-44FA399A2903}">
      <dsp:nvSpPr>
        <dsp:cNvPr id="0" name=""/>
        <dsp:cNvSpPr/>
      </dsp:nvSpPr>
      <dsp:spPr>
        <a:xfrm>
          <a:off x="2165586" y="150446"/>
          <a:ext cx="1656115" cy="993669"/>
        </a:xfrm>
        <a:prstGeom prst="roundRect">
          <a:avLst>
            <a:gd name="adj" fmla="val 10000"/>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t>PUP</a:t>
          </a:r>
        </a:p>
        <a:p>
          <a:pPr lvl="0" algn="ctr" defTabSz="466725">
            <a:lnSpc>
              <a:spcPct val="90000"/>
            </a:lnSpc>
            <a:spcBef>
              <a:spcPct val="0"/>
            </a:spcBef>
            <a:spcAft>
              <a:spcPct val="35000"/>
            </a:spcAft>
          </a:pPr>
          <a:r>
            <a:rPr lang="pl-PL" sz="900" kern="1200" dirty="0">
              <a:latin typeface="Times New Roman" panose="02020603050405020304" pitchFamily="18" charset="0"/>
              <a:cs typeface="Times New Roman" panose="02020603050405020304" pitchFamily="18" charset="0"/>
            </a:rPr>
            <a:t>•</a:t>
          </a:r>
          <a:r>
            <a:rPr lang="pl-PL" sz="900" kern="1200" dirty="0"/>
            <a:t>Test rynku prac</a:t>
          </a:r>
        </a:p>
      </dsp:txBody>
      <dsp:txXfrm>
        <a:off x="2194690" y="179550"/>
        <a:ext cx="1597907" cy="935461"/>
      </dsp:txXfrm>
    </dsp:sp>
    <dsp:sp modelId="{D7A15576-1C6F-415B-9B6C-300A56A94E82}">
      <dsp:nvSpPr>
        <dsp:cNvPr id="0" name=""/>
        <dsp:cNvSpPr/>
      </dsp:nvSpPr>
      <dsp:spPr>
        <a:xfrm rot="1124">
          <a:off x="4012112" y="442331"/>
          <a:ext cx="458716" cy="410716"/>
        </a:xfrm>
        <a:prstGeom prst="rightArrow">
          <a:avLst>
            <a:gd name="adj1" fmla="val 60000"/>
            <a:gd name="adj2" fmla="val 50000"/>
          </a:avLst>
        </a:prstGeom>
        <a:solidFill>
          <a:schemeClr val="accent5">
            <a:hueOff val="-1655646"/>
            <a:satOff val="6635"/>
            <a:lumOff val="143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a:off x="4012112" y="524454"/>
        <a:ext cx="335501" cy="246430"/>
      </dsp:txXfrm>
    </dsp:sp>
    <dsp:sp modelId="{28B9F039-11EA-431C-84FA-2902AC367860}">
      <dsp:nvSpPr>
        <dsp:cNvPr id="0" name=""/>
        <dsp:cNvSpPr/>
      </dsp:nvSpPr>
      <dsp:spPr>
        <a:xfrm>
          <a:off x="4687204" y="151271"/>
          <a:ext cx="1656115" cy="993669"/>
        </a:xfrm>
        <a:prstGeom prst="roundRect">
          <a:avLst>
            <a:gd name="adj" fmla="val 10000"/>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t>PODMIOT POWIERZAJĄCY</a:t>
          </a:r>
        </a:p>
        <a:p>
          <a:pPr lvl="0" algn="ctr" defTabSz="466725">
            <a:lnSpc>
              <a:spcPct val="90000"/>
            </a:lnSpc>
            <a:spcBef>
              <a:spcPct val="0"/>
            </a:spcBef>
            <a:spcAft>
              <a:spcPct val="35000"/>
            </a:spcAft>
          </a:pPr>
          <a:endParaRPr lang="pl-PL" sz="900" kern="1200" dirty="0"/>
        </a:p>
        <a:p>
          <a:pPr lvl="0" algn="ctr" defTabSz="466725">
            <a:lnSpc>
              <a:spcPct val="90000"/>
            </a:lnSpc>
            <a:spcBef>
              <a:spcPct val="0"/>
            </a:spcBef>
            <a:spcAft>
              <a:spcPct val="35000"/>
            </a:spcAft>
          </a:pPr>
          <a:r>
            <a:rPr lang="pl-PL" sz="900" kern="1200" dirty="0">
              <a:latin typeface="Times New Roman" panose="02020603050405020304" pitchFamily="18" charset="0"/>
              <a:cs typeface="Times New Roman" panose="02020603050405020304" pitchFamily="18" charset="0"/>
            </a:rPr>
            <a:t>• </a:t>
          </a:r>
          <a:r>
            <a:rPr lang="pl-PL" sz="900" kern="1200" dirty="0"/>
            <a:t>Złożenie wniosku </a:t>
          </a:r>
        </a:p>
      </dsp:txBody>
      <dsp:txXfrm>
        <a:off x="4716308" y="180375"/>
        <a:ext cx="1597907" cy="935461"/>
      </dsp:txXfrm>
    </dsp:sp>
    <dsp:sp modelId="{C2B145E1-D4FC-4533-AB72-BD1681CD25B7}">
      <dsp:nvSpPr>
        <dsp:cNvPr id="0" name=""/>
        <dsp:cNvSpPr/>
      </dsp:nvSpPr>
      <dsp:spPr>
        <a:xfrm rot="21532086">
          <a:off x="6471398" y="420807"/>
          <a:ext cx="308682" cy="410716"/>
        </a:xfrm>
        <a:prstGeom prst="rightArrow">
          <a:avLst>
            <a:gd name="adj1" fmla="val 60000"/>
            <a:gd name="adj2" fmla="val 5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a:off x="6471407" y="503865"/>
        <a:ext cx="216077" cy="246430"/>
      </dsp:txXfrm>
    </dsp:sp>
    <dsp:sp modelId="{22B5E058-7430-4DC6-BDDF-A254749DB706}">
      <dsp:nvSpPr>
        <dsp:cNvPr id="0" name=""/>
        <dsp:cNvSpPr/>
      </dsp:nvSpPr>
      <dsp:spPr>
        <a:xfrm>
          <a:off x="6925627" y="105383"/>
          <a:ext cx="1824277" cy="993669"/>
        </a:xfrm>
        <a:prstGeom prst="roundRect">
          <a:avLst>
            <a:gd name="adj" fmla="val 10000"/>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latin typeface="+mn-lt"/>
            </a:rPr>
            <a:t>PUP</a:t>
          </a:r>
        </a:p>
        <a:p>
          <a:pPr lvl="0" algn="ctr" defTabSz="466725">
            <a:lnSpc>
              <a:spcPct val="90000"/>
            </a:lnSpc>
            <a:spcBef>
              <a:spcPct val="0"/>
            </a:spcBef>
            <a:spcAft>
              <a:spcPct val="35000"/>
            </a:spcAft>
          </a:pPr>
          <a:r>
            <a:rPr lang="pl-PL" sz="1050" kern="1200" dirty="0">
              <a:latin typeface="+mn-lt"/>
              <a:cs typeface="Times New Roman" panose="02020603050405020304" pitchFamily="18" charset="0"/>
            </a:rPr>
            <a:t>• </a:t>
          </a:r>
          <a:r>
            <a:rPr lang="pl-PL" sz="800" kern="1200" dirty="0">
              <a:latin typeface="+mn-lt"/>
            </a:rPr>
            <a:t>Wpis do ewidencji wniosków</a:t>
          </a:r>
        </a:p>
        <a:p>
          <a:pPr lvl="0" algn="ctr" defTabSz="466725">
            <a:lnSpc>
              <a:spcPct val="90000"/>
            </a:lnSpc>
            <a:spcBef>
              <a:spcPct val="0"/>
            </a:spcBef>
            <a:spcAft>
              <a:spcPct val="35000"/>
            </a:spcAft>
          </a:pPr>
          <a:r>
            <a:rPr lang="pl-PL" sz="800" kern="1200" dirty="0">
              <a:latin typeface="+mn-lt"/>
              <a:cs typeface="Times New Roman" panose="02020603050405020304" pitchFamily="18" charset="0"/>
            </a:rPr>
            <a:t>• Wydanie zaś. o wpisie do                      </a:t>
          </a:r>
          <a:r>
            <a:rPr lang="pl-PL" sz="800" kern="1200" dirty="0" err="1">
              <a:latin typeface="+mn-lt"/>
              <a:cs typeface="Times New Roman" panose="02020603050405020304" pitchFamily="18" charset="0"/>
            </a:rPr>
            <a:t>ewidencij</a:t>
          </a:r>
          <a:endParaRPr lang="pl-PL" sz="1050" kern="1200" dirty="0">
            <a:latin typeface="+mn-lt"/>
          </a:endParaRPr>
        </a:p>
      </dsp:txBody>
      <dsp:txXfrm>
        <a:off x="6954731" y="134487"/>
        <a:ext cx="1766069" cy="935461"/>
      </dsp:txXfrm>
    </dsp:sp>
    <dsp:sp modelId="{78053504-5B3A-433C-9721-1858EEA0C3AE}">
      <dsp:nvSpPr>
        <dsp:cNvPr id="0" name=""/>
        <dsp:cNvSpPr/>
      </dsp:nvSpPr>
      <dsp:spPr>
        <a:xfrm rot="5162877">
          <a:off x="7707668" y="1237236"/>
          <a:ext cx="376311" cy="410716"/>
        </a:xfrm>
        <a:prstGeom prst="rightArrow">
          <a:avLst>
            <a:gd name="adj1" fmla="val 60000"/>
            <a:gd name="adj2" fmla="val 5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pl-PL" sz="1800" kern="1200"/>
        </a:p>
      </dsp:txBody>
      <dsp:txXfrm rot="-5400000">
        <a:off x="7768718" y="1254573"/>
        <a:ext cx="246430" cy="263418"/>
      </dsp:txXfrm>
    </dsp:sp>
    <dsp:sp modelId="{C6D02658-57C5-4B91-AE28-ED94EBC9FFC4}">
      <dsp:nvSpPr>
        <dsp:cNvPr id="0" name=""/>
        <dsp:cNvSpPr/>
      </dsp:nvSpPr>
      <dsp:spPr>
        <a:xfrm>
          <a:off x="7127292" y="1807387"/>
          <a:ext cx="1656115" cy="993669"/>
        </a:xfrm>
        <a:prstGeom prst="roundRect">
          <a:avLst>
            <a:gd name="adj" fmla="val 10000"/>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solidFill>
                <a:schemeClr val="tx1">
                  <a:lumMod val="75000"/>
                  <a:lumOff val="25000"/>
                </a:schemeClr>
              </a:solidFill>
            </a:rPr>
            <a:t>PODMIOT POWIERZAJĄCY</a:t>
          </a:r>
        </a:p>
        <a:p>
          <a:pPr lvl="0" algn="ctr" defTabSz="466725">
            <a:lnSpc>
              <a:spcPct val="90000"/>
            </a:lnSpc>
            <a:spcBef>
              <a:spcPct val="0"/>
            </a:spcBef>
            <a:spcAft>
              <a:spcPct val="35000"/>
            </a:spcAft>
          </a:pPr>
          <a:r>
            <a:rPr lang="pl-PL" sz="1000" kern="1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pl-PL" sz="1000" kern="1200" dirty="0">
              <a:solidFill>
                <a:schemeClr val="tx1">
                  <a:lumMod val="75000"/>
                  <a:lumOff val="25000"/>
                </a:schemeClr>
              </a:solidFill>
            </a:rPr>
            <a:t>Przekazanie zaświadczenia cudzoziemcowi</a:t>
          </a:r>
        </a:p>
        <a:p>
          <a:pPr lvl="0" algn="ctr" defTabSz="466725">
            <a:lnSpc>
              <a:spcPct val="90000"/>
            </a:lnSpc>
            <a:spcBef>
              <a:spcPct val="0"/>
            </a:spcBef>
            <a:spcAft>
              <a:spcPct val="35000"/>
            </a:spcAft>
          </a:pPr>
          <a:endParaRPr lang="pl-PL" sz="1000" kern="1200" dirty="0"/>
        </a:p>
      </dsp:txBody>
      <dsp:txXfrm>
        <a:off x="7156396" y="1836491"/>
        <a:ext cx="1597907" cy="935461"/>
      </dsp:txXfrm>
    </dsp:sp>
    <dsp:sp modelId="{A9A17C58-1CDE-4F57-88C5-694BDA145148}">
      <dsp:nvSpPr>
        <dsp:cNvPr id="0" name=""/>
        <dsp:cNvSpPr/>
      </dsp:nvSpPr>
      <dsp:spPr>
        <a:xfrm rot="10836240">
          <a:off x="6579434" y="2086399"/>
          <a:ext cx="387166" cy="410716"/>
        </a:xfrm>
        <a:prstGeom prst="rightArrow">
          <a:avLst>
            <a:gd name="adj1" fmla="val 60000"/>
            <a:gd name="adj2" fmla="val 5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rot="10800000">
        <a:off x="6695581" y="2169154"/>
        <a:ext cx="271016" cy="246430"/>
      </dsp:txXfrm>
    </dsp:sp>
    <dsp:sp modelId="{F7AF0C47-9416-4839-9DE7-0FA1463D1F42}">
      <dsp:nvSpPr>
        <dsp:cNvPr id="0" name=""/>
        <dsp:cNvSpPr/>
      </dsp:nvSpPr>
      <dsp:spPr>
        <a:xfrm>
          <a:off x="4740713" y="1782227"/>
          <a:ext cx="1656115" cy="993669"/>
        </a:xfrm>
        <a:prstGeom prst="roundRect">
          <a:avLst>
            <a:gd name="adj" fmla="val 10000"/>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solidFill>
                <a:schemeClr val="tx2">
                  <a:lumMod val="60000"/>
                  <a:lumOff val="40000"/>
                </a:schemeClr>
              </a:solidFill>
            </a:rPr>
            <a:t>CUDZOZIEMIEC</a:t>
          </a:r>
        </a:p>
        <a:p>
          <a:pPr lvl="0" algn="ctr" defTabSz="466725">
            <a:lnSpc>
              <a:spcPct val="90000"/>
            </a:lnSpc>
            <a:spcBef>
              <a:spcPct val="0"/>
            </a:spcBef>
            <a:spcAft>
              <a:spcPct val="35000"/>
            </a:spcAft>
          </a:pPr>
          <a:r>
            <a:rPr lang="pl-PL" sz="900" kern="12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pl-PL" sz="900" kern="1200" dirty="0">
              <a:solidFill>
                <a:schemeClr val="tx2">
                  <a:lumMod val="60000"/>
                  <a:lumOff val="40000"/>
                </a:schemeClr>
              </a:solidFill>
            </a:rPr>
            <a:t>Uzyskanie wizy</a:t>
          </a:r>
        </a:p>
        <a:p>
          <a:pPr lvl="0" algn="ctr" defTabSz="466725">
            <a:lnSpc>
              <a:spcPct val="90000"/>
            </a:lnSpc>
            <a:spcBef>
              <a:spcPct val="0"/>
            </a:spcBef>
            <a:spcAft>
              <a:spcPct val="35000"/>
            </a:spcAft>
          </a:pPr>
          <a:r>
            <a:rPr lang="pl-PL" sz="900" kern="1200" dirty="0">
              <a:solidFill>
                <a:schemeClr val="tx2">
                  <a:lumMod val="60000"/>
                  <a:lumOff val="40000"/>
                </a:schemeClr>
              </a:solidFill>
            </a:rPr>
            <a:t>Przyjazd cudzoziemca do Polski</a:t>
          </a:r>
        </a:p>
        <a:p>
          <a:pPr lvl="0" algn="ctr" defTabSz="466725">
            <a:lnSpc>
              <a:spcPct val="90000"/>
            </a:lnSpc>
            <a:spcBef>
              <a:spcPct val="0"/>
            </a:spcBef>
            <a:spcAft>
              <a:spcPct val="35000"/>
            </a:spcAft>
          </a:pPr>
          <a:endParaRPr lang="pl-PL" sz="900" kern="1200" dirty="0"/>
        </a:p>
      </dsp:txBody>
      <dsp:txXfrm>
        <a:off x="4769817" y="1811331"/>
        <a:ext cx="1597907" cy="935461"/>
      </dsp:txXfrm>
    </dsp:sp>
    <dsp:sp modelId="{B859F7C8-3035-44AB-A2AB-48150315D175}">
      <dsp:nvSpPr>
        <dsp:cNvPr id="0" name=""/>
        <dsp:cNvSpPr/>
      </dsp:nvSpPr>
      <dsp:spPr>
        <a:xfrm rot="10763777">
          <a:off x="4113497" y="2086703"/>
          <a:ext cx="443248" cy="410716"/>
        </a:xfrm>
        <a:prstGeom prst="rightArrow">
          <a:avLst>
            <a:gd name="adj1" fmla="val 60000"/>
            <a:gd name="adj2" fmla="val 50000"/>
          </a:avLst>
        </a:prstGeom>
        <a:solidFill>
          <a:schemeClr val="accent5">
            <a:hueOff val="-8278230"/>
            <a:satOff val="33176"/>
            <a:lumOff val="719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rot="10800000">
        <a:off x="4236709" y="2168197"/>
        <a:ext cx="320033" cy="246430"/>
      </dsp:txXfrm>
    </dsp:sp>
    <dsp:sp modelId="{39E78C84-CFF6-4E08-8664-3AD5C8612E26}">
      <dsp:nvSpPr>
        <dsp:cNvPr id="0" name=""/>
        <dsp:cNvSpPr/>
      </dsp:nvSpPr>
      <dsp:spPr>
        <a:xfrm>
          <a:off x="2248325" y="1808490"/>
          <a:ext cx="1656115" cy="993669"/>
        </a:xfrm>
        <a:prstGeom prst="roundRect">
          <a:avLst>
            <a:gd name="adj" fmla="val 10000"/>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a:solidFill>
                <a:schemeClr val="tx2">
                  <a:lumMod val="60000"/>
                  <a:lumOff val="40000"/>
                </a:schemeClr>
              </a:solidFill>
            </a:rPr>
            <a:t>PODMIOT POWIERZAJĄCY</a:t>
          </a:r>
          <a:endParaRPr lang="pl-PL" sz="1000" kern="1200" dirty="0">
            <a:solidFill>
              <a:schemeClr val="tx2">
                <a:lumMod val="60000"/>
                <a:lumOff val="40000"/>
              </a:schemeClr>
            </a:solidFill>
          </a:endParaRPr>
        </a:p>
        <a:p>
          <a:pPr lvl="0" algn="ctr" defTabSz="488950">
            <a:lnSpc>
              <a:spcPct val="90000"/>
            </a:lnSpc>
            <a:spcBef>
              <a:spcPct val="0"/>
            </a:spcBef>
            <a:spcAft>
              <a:spcPct val="35000"/>
            </a:spcAft>
          </a:pPr>
          <a:r>
            <a:rPr lang="pl-PL" sz="900" kern="1200" dirty="0">
              <a:solidFill>
                <a:schemeClr val="tx2">
                  <a:lumMod val="60000"/>
                  <a:lumOff val="40000"/>
                </a:schemeClr>
              </a:solidFill>
              <a:latin typeface="Times New Roman" panose="02020603050405020304" pitchFamily="18" charset="0"/>
              <a:cs typeface="Times New Roman" panose="02020603050405020304" pitchFamily="18" charset="0"/>
            </a:rPr>
            <a:t>Złożenie kopii dokumentu pobytowego i wskazanie adresu zamieszkania</a:t>
          </a:r>
        </a:p>
        <a:p>
          <a:pPr lvl="0" algn="ctr" defTabSz="488950">
            <a:lnSpc>
              <a:spcPct val="90000"/>
            </a:lnSpc>
            <a:spcBef>
              <a:spcPct val="0"/>
            </a:spcBef>
            <a:spcAft>
              <a:spcPct val="35000"/>
            </a:spcAft>
          </a:pPr>
          <a:endParaRPr lang="pl-PL" sz="800" kern="1200" dirty="0"/>
        </a:p>
      </dsp:txBody>
      <dsp:txXfrm>
        <a:off x="2277429" y="1837594"/>
        <a:ext cx="1597907" cy="935461"/>
      </dsp:txXfrm>
    </dsp:sp>
    <dsp:sp modelId="{14D8A3B8-2098-4628-8977-5673BD1777B8}">
      <dsp:nvSpPr>
        <dsp:cNvPr id="0" name=""/>
        <dsp:cNvSpPr/>
      </dsp:nvSpPr>
      <dsp:spPr>
        <a:xfrm rot="10801715">
          <a:off x="1831878" y="2099419"/>
          <a:ext cx="294289" cy="410716"/>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l-PL" sz="1700" kern="1200"/>
        </a:p>
      </dsp:txBody>
      <dsp:txXfrm rot="10800000">
        <a:off x="1920165" y="2181584"/>
        <a:ext cx="206002" cy="246430"/>
      </dsp:txXfrm>
    </dsp:sp>
    <dsp:sp modelId="{37DCEC4B-A5A5-43CB-B125-ADD159D06AE4}">
      <dsp:nvSpPr>
        <dsp:cNvPr id="0" name=""/>
        <dsp:cNvSpPr/>
      </dsp:nvSpPr>
      <dsp:spPr>
        <a:xfrm>
          <a:off x="36947" y="1807387"/>
          <a:ext cx="1656115" cy="99366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kern="1200" dirty="0"/>
            <a:t>PUP</a:t>
          </a:r>
        </a:p>
        <a:p>
          <a:pPr lvl="0" algn="ctr" defTabSz="466725">
            <a:lnSpc>
              <a:spcPct val="90000"/>
            </a:lnSpc>
            <a:spcBef>
              <a:spcPct val="0"/>
            </a:spcBef>
            <a:spcAft>
              <a:spcPct val="35000"/>
            </a:spcAft>
          </a:pPr>
          <a:r>
            <a:rPr lang="pl-PL" sz="900" kern="1200" dirty="0"/>
            <a:t>Wydanie zezwolenia na pracę sezonową</a:t>
          </a:r>
        </a:p>
        <a:p>
          <a:pPr lvl="0" algn="ctr" defTabSz="466725">
            <a:lnSpc>
              <a:spcPct val="90000"/>
            </a:lnSpc>
            <a:spcBef>
              <a:spcPct val="0"/>
            </a:spcBef>
            <a:spcAft>
              <a:spcPct val="35000"/>
            </a:spcAft>
          </a:pPr>
          <a:endParaRPr lang="pl-PL" sz="900" kern="1200" dirty="0"/>
        </a:p>
      </dsp:txBody>
      <dsp:txXfrm>
        <a:off x="66051" y="1836491"/>
        <a:ext cx="1597907" cy="9354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97819"/>
            <a:ext cx="7772400" cy="1102519"/>
          </a:xfrm>
        </p:spPr>
        <p:txBody>
          <a:bodyPr/>
          <a:lstStyle/>
          <a:p>
            <a:r>
              <a:rPr lang="pl-PL"/>
              <a:t>Kliknij, aby edytować styl</a:t>
            </a:r>
          </a:p>
        </p:txBody>
      </p:sp>
      <p:sp>
        <p:nvSpPr>
          <p:cNvPr id="3" name="Podtytuł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72B20797-6DB7-493B-ABE7-BEEBC5BB474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1948870535"/>
      </p:ext>
    </p:extLst>
  </p:cSld>
  <p:clrMapOvr>
    <a:masterClrMapping/>
  </p:clrMapOvr>
  <p:transition spd="slow">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B20797-6DB7-493B-ABE7-BEEBC5BB474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2119924216"/>
      </p:ext>
    </p:extLst>
  </p:cSld>
  <p:clrMapOvr>
    <a:masterClrMapping/>
  </p:clrMapOvr>
  <p:transition spd="slow">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54781"/>
            <a:ext cx="2057400" cy="32908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154781"/>
            <a:ext cx="6019800" cy="32908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B20797-6DB7-493B-ABE7-BEEBC5BB474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1601941027"/>
      </p:ext>
    </p:extLst>
  </p:cSld>
  <p:clrMapOvr>
    <a:masterClrMapping/>
  </p:clrMapOvr>
  <p:transition spd="slow">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72B20797-6DB7-493B-ABE7-BEEBC5BB474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2051812581"/>
      </p:ext>
    </p:extLst>
  </p:cSld>
  <p:clrMapOvr>
    <a:masterClrMapping/>
  </p:clrMapOvr>
  <p:transition spd="slow">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305176"/>
            <a:ext cx="7772400" cy="1021556"/>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72B20797-6DB7-493B-ABE7-BEEBC5BB4744}" type="datetimeFigureOut">
              <a:rPr lang="pl-PL" smtClean="0"/>
              <a:t>2018-11-28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3170979813"/>
      </p:ext>
    </p:extLst>
  </p:cSld>
  <p:clrMapOvr>
    <a:masterClrMapping/>
  </p:clrMapOvr>
  <p:transition spd="slow">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72B20797-6DB7-493B-ABE7-BEEBC5BB474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2805159803"/>
      </p:ext>
    </p:extLst>
  </p:cSld>
  <p:clrMapOvr>
    <a:masterClrMapping/>
  </p:clrMapOvr>
  <p:transition spd="slow">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05979"/>
            <a:ext cx="8229600" cy="85725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72B20797-6DB7-493B-ABE7-BEEBC5BB4744}" type="datetimeFigureOut">
              <a:rPr lang="pl-PL" smtClean="0"/>
              <a:t>2018-11-28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1337737563"/>
      </p:ext>
    </p:extLst>
  </p:cSld>
  <p:clrMapOvr>
    <a:masterClrMapping/>
  </p:clrMapOvr>
  <p:transition spd="slow">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72B20797-6DB7-493B-ABE7-BEEBC5BB4744}" type="datetimeFigureOut">
              <a:rPr lang="pl-PL" smtClean="0"/>
              <a:t>2018-11-28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597763097"/>
      </p:ext>
    </p:extLst>
  </p:cSld>
  <p:clrMapOvr>
    <a:masterClrMapping/>
  </p:clrMapOvr>
  <p:transition spd="slow">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2B20797-6DB7-493B-ABE7-BEEBC5BB4744}" type="datetimeFigureOut">
              <a:rPr lang="pl-PL" smtClean="0"/>
              <a:t>2018-11-28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2093219449"/>
      </p:ext>
    </p:extLst>
  </p:cSld>
  <p:clrMapOvr>
    <a:masterClrMapping/>
  </p:clrMapOvr>
  <p:transition spd="slow">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04787"/>
            <a:ext cx="3008313" cy="871538"/>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2B20797-6DB7-493B-ABE7-BEEBC5BB474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3098241598"/>
      </p:ext>
    </p:extLst>
  </p:cSld>
  <p:clrMapOvr>
    <a:masterClrMapping/>
  </p:clrMapOvr>
  <p:transition spd="slow">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3600450"/>
            <a:ext cx="5486400" cy="425054"/>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72B20797-6DB7-493B-ABE7-BEEBC5BB4744}" type="datetimeFigureOut">
              <a:rPr lang="pl-PL" smtClean="0"/>
              <a:t>2018-11-28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9071DEC-0DDF-4F4E-BB29-ED0A4D996AB5}" type="slidenum">
              <a:rPr lang="pl-PL" smtClean="0"/>
              <a:t>‹#›</a:t>
            </a:fld>
            <a:endParaRPr lang="pl-PL"/>
          </a:p>
        </p:txBody>
      </p:sp>
    </p:spTree>
    <p:extLst>
      <p:ext uri="{BB962C8B-B14F-4D97-AF65-F5344CB8AC3E}">
        <p14:creationId xmlns:p14="http://schemas.microsoft.com/office/powerpoint/2010/main" val="1811332112"/>
      </p:ext>
    </p:extLst>
  </p:cSld>
  <p:clrMapOvr>
    <a:masterClrMapping/>
  </p:clrMapOvr>
  <p:transition spd="slow">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B20797-6DB7-493B-ABE7-BEEBC5BB4744}" type="datetimeFigureOut">
              <a:rPr lang="pl-PL" smtClean="0"/>
              <a:t>2018-11-28</a:t>
            </a:fld>
            <a:endParaRPr lang="pl-PL"/>
          </a:p>
        </p:txBody>
      </p:sp>
      <p:sp>
        <p:nvSpPr>
          <p:cNvPr id="5" name="Symbol zastępczy stop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071DEC-0DDF-4F4E-BB29-ED0A4D996AB5}" type="slidenum">
              <a:rPr lang="pl-PL" smtClean="0"/>
              <a:t>‹#›</a:t>
            </a:fld>
            <a:endParaRPr lang="pl-PL"/>
          </a:p>
        </p:txBody>
      </p:sp>
    </p:spTree>
    <p:extLst>
      <p:ext uri="{BB962C8B-B14F-4D97-AF65-F5344CB8AC3E}">
        <p14:creationId xmlns:p14="http://schemas.microsoft.com/office/powerpoint/2010/main" val="420466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l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411760" y="627534"/>
            <a:ext cx="6334472" cy="1008112"/>
          </a:xfrm>
        </p:spPr>
        <p:txBody>
          <a:bodyPr>
            <a:normAutofit/>
          </a:bodyPr>
          <a:lstStyle/>
          <a:p>
            <a:pPr algn="r"/>
            <a:r>
              <a:rPr lang="pl-PL" sz="3600" dirty="0">
                <a:solidFill>
                  <a:schemeClr val="tx2">
                    <a:lumMod val="60000"/>
                    <a:lumOff val="40000"/>
                  </a:schemeClr>
                </a:solidFill>
              </a:rPr>
              <a:t>Głubczyckie Partnerstwo Lokalne</a:t>
            </a:r>
            <a:r>
              <a:rPr lang="pl-PL" sz="3600" dirty="0"/>
              <a:t/>
            </a:r>
            <a:br>
              <a:rPr lang="pl-PL" sz="3600" dirty="0"/>
            </a:br>
            <a:r>
              <a:rPr lang="pl-PL" sz="1600" dirty="0"/>
              <a:t>Głubczyce 29 listopada 2018</a:t>
            </a:r>
          </a:p>
        </p:txBody>
      </p:sp>
      <p:sp>
        <p:nvSpPr>
          <p:cNvPr id="3" name="Podtytuł 2"/>
          <p:cNvSpPr>
            <a:spLocks noGrp="1"/>
          </p:cNvSpPr>
          <p:nvPr>
            <p:ph type="subTitle" idx="1"/>
          </p:nvPr>
        </p:nvSpPr>
        <p:spPr>
          <a:xfrm>
            <a:off x="1115616" y="2139702"/>
            <a:ext cx="7160840" cy="2449438"/>
          </a:xfrm>
        </p:spPr>
        <p:txBody>
          <a:bodyPr>
            <a:normAutofit/>
          </a:bodyPr>
          <a:lstStyle/>
          <a:p>
            <a:r>
              <a:rPr lang="pl-PL" sz="3600" dirty="0">
                <a:solidFill>
                  <a:schemeClr val="tx1"/>
                </a:solidFill>
              </a:rPr>
              <a:t>CUDZOZIEMCY</a:t>
            </a:r>
          </a:p>
          <a:p>
            <a:r>
              <a:rPr lang="pl-PL" sz="3600" dirty="0">
                <a:solidFill>
                  <a:schemeClr val="tx1"/>
                </a:solidFill>
              </a:rPr>
              <a:t>alternatywa polskiego pracodawcy</a:t>
            </a:r>
          </a:p>
        </p:txBody>
      </p:sp>
    </p:spTree>
    <p:extLst>
      <p:ext uri="{BB962C8B-B14F-4D97-AF65-F5344CB8AC3E}">
        <p14:creationId xmlns:p14="http://schemas.microsoft.com/office/powerpoint/2010/main" val="224045546"/>
      </p:ext>
    </p:extLst>
  </p:cSld>
  <p:clrMapOvr>
    <a:masterClrMapping/>
  </p:clrMapOvr>
  <p:transition spd="slow">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Gdzie i w jaki sposób dokonuje się rejestracji oświadczenia</a:t>
            </a:r>
            <a:r>
              <a:rPr lang="pl-PL" sz="2000" dirty="0">
                <a:solidFill>
                  <a:schemeClr val="tx2">
                    <a:lumMod val="60000"/>
                    <a:lumOff val="40000"/>
                  </a:schemeClr>
                </a:solidFill>
              </a:rPr>
              <a:t>?</a:t>
            </a:r>
          </a:p>
        </p:txBody>
      </p:sp>
      <p:sp>
        <p:nvSpPr>
          <p:cNvPr id="3" name="Symbol zastępczy zawartości 2"/>
          <p:cNvSpPr>
            <a:spLocks noGrp="1"/>
          </p:cNvSpPr>
          <p:nvPr>
            <p:ph idx="1"/>
          </p:nvPr>
        </p:nvSpPr>
        <p:spPr>
          <a:xfrm>
            <a:off x="457200" y="1275606"/>
            <a:ext cx="8229600" cy="2952328"/>
          </a:xfrm>
        </p:spPr>
        <p:txBody>
          <a:bodyPr>
            <a:normAutofit/>
          </a:bodyPr>
          <a:lstStyle/>
          <a:p>
            <a:r>
              <a:rPr lang="pl-PL" sz="1400" dirty="0"/>
              <a:t>Oświadczenie rejestruje w urzędzie pracy pracodawca i oświadczenie to dotyczy jedynie pracy u tego konkretnego pracodawcy. Nie jest ono ważne w przypadku zatrudnienia w innym przedsiębiorstwie.</a:t>
            </a:r>
          </a:p>
          <a:p>
            <a:r>
              <a:rPr lang="pl-PL" sz="1400" dirty="0"/>
              <a:t>Praca w ramach zarejestrowanego oświadczenia musi być wykonywana na podstawie pisemnej umowy na warunkach określonych w tym oświadczeniu.</a:t>
            </a:r>
          </a:p>
          <a:p>
            <a:r>
              <a:rPr lang="pl-PL" sz="1400" dirty="0"/>
              <a:t>Pracodawca zatrudniający cudzoziemca ma wobec niego takie same obowiązki jak wobec obywatela polskiego, w zakresie:</a:t>
            </a:r>
          </a:p>
          <a:p>
            <a:pPr marL="0" indent="0">
              <a:buNone/>
            </a:pPr>
            <a:r>
              <a:rPr lang="pl-PL" sz="1400" dirty="0"/>
              <a:t>	 </a:t>
            </a:r>
            <a:r>
              <a:rPr lang="pl-PL" sz="1400" dirty="0">
                <a:latin typeface="Microsoft JhengHei"/>
                <a:ea typeface="Microsoft JhengHei"/>
                <a:sym typeface="Webdings"/>
              </a:rPr>
              <a:t></a:t>
            </a:r>
            <a:r>
              <a:rPr lang="pl-PL" sz="1400" dirty="0"/>
              <a:t> zgłoszenia do Zakładu Ubezpieczeń Społecznych i odprowadzania składek;</a:t>
            </a:r>
          </a:p>
          <a:p>
            <a:pPr marL="0" indent="0">
              <a:buNone/>
            </a:pPr>
            <a:r>
              <a:rPr lang="pl-PL" sz="1400" dirty="0"/>
              <a:t>	</a:t>
            </a:r>
            <a:r>
              <a:rPr lang="pl-PL" sz="1400" dirty="0">
                <a:latin typeface="Microsoft JhengHei"/>
                <a:ea typeface="Microsoft JhengHei"/>
                <a:sym typeface="Webdings"/>
              </a:rPr>
              <a:t>  </a:t>
            </a:r>
            <a:r>
              <a:rPr lang="pl-PL" sz="1400" dirty="0"/>
              <a:t>obliczania, pobierania i wypłacania zaliczek na podatek dochodowy;</a:t>
            </a:r>
          </a:p>
          <a:p>
            <a:pPr marL="0" indent="0">
              <a:buNone/>
            </a:pPr>
            <a:r>
              <a:rPr lang="pl-PL" sz="1400" dirty="0"/>
              <a:t>	</a:t>
            </a:r>
            <a:r>
              <a:rPr lang="pl-PL" sz="1400" dirty="0">
                <a:latin typeface="Microsoft JhengHei"/>
                <a:ea typeface="Microsoft JhengHei"/>
                <a:sym typeface="Webdings"/>
              </a:rPr>
              <a:t>  </a:t>
            </a:r>
            <a:r>
              <a:rPr lang="pl-PL" sz="1400" dirty="0"/>
              <a:t>przepisów Kodeksu Pracy.</a:t>
            </a:r>
          </a:p>
          <a:p>
            <a:pPr marL="0" indent="0" algn="just">
              <a:buNone/>
            </a:pPr>
            <a:r>
              <a:rPr lang="pl-PL" sz="1400" dirty="0">
                <a:solidFill>
                  <a:srgbClr val="FF0000"/>
                </a:solidFill>
              </a:rPr>
              <a:t>WAŻNE</a:t>
            </a:r>
            <a:r>
              <a:rPr lang="pl-PL" sz="1400" dirty="0"/>
              <a:t> , samo oświadczenie nie jest wystarczające do legalnej pracy w Polsce – cudzoziemiec musi jeszcze posiadać </a:t>
            </a:r>
            <a:r>
              <a:rPr lang="pl-PL" sz="1400" b="1" dirty="0"/>
              <a:t>tytuł pobytowy pozwalający na pracę</a:t>
            </a:r>
            <a:r>
              <a:rPr lang="pl-PL" sz="1400" dirty="0"/>
              <a:t> (określona wiza lub zezwolenie na pobyt czasowy, przebywanie w ruchu bezwizowym do 90 dni w ciągu kolejnych 180 dni).</a:t>
            </a:r>
          </a:p>
        </p:txBody>
      </p:sp>
    </p:spTree>
    <p:extLst>
      <p:ext uri="{BB962C8B-B14F-4D97-AF65-F5344CB8AC3E}">
        <p14:creationId xmlns:p14="http://schemas.microsoft.com/office/powerpoint/2010/main" val="1269677587"/>
      </p:ext>
    </p:extLst>
  </p:cSld>
  <p:clrMapOvr>
    <a:masterClrMapping/>
  </p:clrMapOvr>
  <p:transition spd="slow">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422003"/>
            <a:ext cx="6059016" cy="709587"/>
          </a:xfrm>
        </p:spPr>
        <p:txBody>
          <a:bodyPr>
            <a:noAutofit/>
          </a:bodyPr>
          <a:lstStyle/>
          <a:p>
            <a:pPr algn="just"/>
            <a:r>
              <a:rPr lang="pl-PL" sz="1800" dirty="0">
                <a:solidFill>
                  <a:schemeClr val="tx2">
                    <a:lumMod val="60000"/>
                    <a:lumOff val="40000"/>
                  </a:schemeClr>
                </a:solidFill>
              </a:rPr>
              <a:t>Liczba </a:t>
            </a:r>
            <a:r>
              <a:rPr lang="pl-PL" sz="1800" b="1" dirty="0">
                <a:solidFill>
                  <a:schemeClr val="tx2">
                    <a:lumMod val="60000"/>
                    <a:lumOff val="40000"/>
                  </a:schemeClr>
                </a:solidFill>
              </a:rPr>
              <a:t>oświadczeń o zamiarze powierzenia wykonywania pracy cudzoziemcowi </a:t>
            </a:r>
            <a:r>
              <a:rPr lang="pl-PL" sz="1800" dirty="0">
                <a:solidFill>
                  <a:schemeClr val="tx2">
                    <a:lumMod val="60000"/>
                    <a:lumOff val="40000"/>
                  </a:schemeClr>
                </a:solidFill>
              </a:rPr>
              <a:t>zarejestrowanych wg. poszczególnych urzędów pracy</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4094136"/>
              </p:ext>
            </p:extLst>
          </p:nvPr>
        </p:nvGraphicFramePr>
        <p:xfrm>
          <a:off x="107508" y="1563639"/>
          <a:ext cx="9036495" cy="2506174"/>
        </p:xfrm>
        <a:graphic>
          <a:graphicData uri="http://schemas.openxmlformats.org/drawingml/2006/table">
            <a:tbl>
              <a:tblPr firstRow="1" bandRow="1">
                <a:tableStyleId>{5C22544A-7EE6-4342-B048-85BDC9FD1C3A}</a:tableStyleId>
              </a:tblPr>
              <a:tblGrid>
                <a:gridCol w="50405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648072">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864096">
                  <a:extLst>
                    <a:ext uri="{9D8B030D-6E8A-4147-A177-3AD203B41FA5}">
                      <a16:colId xmlns:a16="http://schemas.microsoft.com/office/drawing/2014/main" xmlns="" val="20009"/>
                    </a:ext>
                  </a:extLst>
                </a:gridCol>
                <a:gridCol w="648072">
                  <a:extLst>
                    <a:ext uri="{9D8B030D-6E8A-4147-A177-3AD203B41FA5}">
                      <a16:colId xmlns:a16="http://schemas.microsoft.com/office/drawing/2014/main" xmlns="" val="20010"/>
                    </a:ext>
                  </a:extLst>
                </a:gridCol>
                <a:gridCol w="648072">
                  <a:extLst>
                    <a:ext uri="{9D8B030D-6E8A-4147-A177-3AD203B41FA5}">
                      <a16:colId xmlns:a16="http://schemas.microsoft.com/office/drawing/2014/main" xmlns="" val="20011"/>
                    </a:ext>
                  </a:extLst>
                </a:gridCol>
                <a:gridCol w="899595">
                  <a:extLst>
                    <a:ext uri="{9D8B030D-6E8A-4147-A177-3AD203B41FA5}">
                      <a16:colId xmlns:a16="http://schemas.microsoft.com/office/drawing/2014/main" xmlns="" val="20012"/>
                    </a:ext>
                  </a:extLst>
                </a:gridCol>
              </a:tblGrid>
              <a:tr h="432047">
                <a:tc>
                  <a:txBody>
                    <a:bodyPr/>
                    <a:lstStyle/>
                    <a:p>
                      <a:pPr algn="ctr"/>
                      <a:r>
                        <a:rPr lang="pl-PL" sz="1200" b="0" dirty="0"/>
                        <a:t>Rok</a:t>
                      </a:r>
                      <a:r>
                        <a:rPr lang="pl-PL" sz="1400" b="0" dirty="0"/>
                        <a:t> </a:t>
                      </a:r>
                    </a:p>
                  </a:txBody>
                  <a:tcPr anchor="ctr"/>
                </a:tc>
                <a:tc>
                  <a:txBody>
                    <a:bodyPr/>
                    <a:lstStyle/>
                    <a:p>
                      <a:pPr algn="ctr"/>
                      <a:r>
                        <a:rPr lang="pl-PL" sz="800" b="0" dirty="0"/>
                        <a:t>Głubczyce</a:t>
                      </a:r>
                    </a:p>
                  </a:txBody>
                  <a:tcPr anchor="ctr"/>
                </a:tc>
                <a:tc>
                  <a:txBody>
                    <a:bodyPr/>
                    <a:lstStyle/>
                    <a:p>
                      <a:pPr algn="ctr"/>
                      <a:r>
                        <a:rPr lang="pl-PL" sz="800" b="0" dirty="0"/>
                        <a:t>Brzeg</a:t>
                      </a:r>
                    </a:p>
                  </a:txBody>
                  <a:tcPr anchor="ctr"/>
                </a:tc>
                <a:tc>
                  <a:txBody>
                    <a:bodyPr/>
                    <a:lstStyle/>
                    <a:p>
                      <a:pPr algn="ctr"/>
                      <a:r>
                        <a:rPr lang="pl-PL" sz="800" b="0" dirty="0" err="1"/>
                        <a:t>Kędz</a:t>
                      </a:r>
                      <a:r>
                        <a:rPr lang="pl-PL" sz="800" b="0" dirty="0"/>
                        <a:t>. Koźle</a:t>
                      </a:r>
                    </a:p>
                  </a:txBody>
                  <a:tcPr anchor="ctr"/>
                </a:tc>
                <a:tc>
                  <a:txBody>
                    <a:bodyPr/>
                    <a:lstStyle/>
                    <a:p>
                      <a:pPr algn="ctr"/>
                      <a:r>
                        <a:rPr lang="pl-PL" sz="800" b="0" dirty="0"/>
                        <a:t>Kluczbork</a:t>
                      </a:r>
                    </a:p>
                  </a:txBody>
                  <a:tcPr anchor="ctr"/>
                </a:tc>
                <a:tc>
                  <a:txBody>
                    <a:bodyPr/>
                    <a:lstStyle/>
                    <a:p>
                      <a:pPr algn="ctr"/>
                      <a:r>
                        <a:rPr lang="pl-PL" sz="800" b="0" dirty="0"/>
                        <a:t>Krapkowice</a:t>
                      </a:r>
                    </a:p>
                  </a:txBody>
                  <a:tcPr anchor="ctr"/>
                </a:tc>
                <a:tc>
                  <a:txBody>
                    <a:bodyPr/>
                    <a:lstStyle/>
                    <a:p>
                      <a:pPr algn="ctr"/>
                      <a:r>
                        <a:rPr lang="pl-PL" sz="800" b="0" dirty="0"/>
                        <a:t>Namysłów</a:t>
                      </a:r>
                    </a:p>
                  </a:txBody>
                  <a:tcPr anchor="ctr"/>
                </a:tc>
                <a:tc>
                  <a:txBody>
                    <a:bodyPr/>
                    <a:lstStyle/>
                    <a:p>
                      <a:pPr algn="ctr"/>
                      <a:r>
                        <a:rPr lang="pl-PL" sz="800" b="0" dirty="0"/>
                        <a:t>Nysa</a:t>
                      </a:r>
                    </a:p>
                  </a:txBody>
                  <a:tcPr anchor="ctr"/>
                </a:tc>
                <a:tc>
                  <a:txBody>
                    <a:bodyPr/>
                    <a:lstStyle/>
                    <a:p>
                      <a:pPr algn="ctr"/>
                      <a:r>
                        <a:rPr lang="pl-PL" sz="800" b="0" dirty="0"/>
                        <a:t>Olesno</a:t>
                      </a:r>
                    </a:p>
                  </a:txBody>
                  <a:tcPr anchor="ctr"/>
                </a:tc>
                <a:tc>
                  <a:txBody>
                    <a:bodyPr/>
                    <a:lstStyle/>
                    <a:p>
                      <a:pPr algn="ctr"/>
                      <a:r>
                        <a:rPr lang="pl-PL" sz="800" b="0" dirty="0"/>
                        <a:t>Opole </a:t>
                      </a:r>
                    </a:p>
                  </a:txBody>
                  <a:tcPr anchor="ctr"/>
                </a:tc>
                <a:tc>
                  <a:txBody>
                    <a:bodyPr/>
                    <a:lstStyle/>
                    <a:p>
                      <a:pPr algn="ctr"/>
                      <a:r>
                        <a:rPr lang="pl-PL" sz="800" b="0" dirty="0"/>
                        <a:t>Prudnik</a:t>
                      </a:r>
                    </a:p>
                  </a:txBody>
                  <a:tcPr anchor="ctr"/>
                </a:tc>
                <a:tc>
                  <a:txBody>
                    <a:bodyPr/>
                    <a:lstStyle/>
                    <a:p>
                      <a:pPr algn="ctr"/>
                      <a:r>
                        <a:rPr lang="pl-PL" sz="800" b="0" dirty="0"/>
                        <a:t>Strzelce  Opolskie</a:t>
                      </a:r>
                    </a:p>
                  </a:txBody>
                  <a:tcPr anchor="ctr"/>
                </a:tc>
                <a:tc>
                  <a:txBody>
                    <a:bodyPr/>
                    <a:lstStyle/>
                    <a:p>
                      <a:pPr algn="ctr"/>
                      <a:r>
                        <a:rPr lang="pl-PL" sz="1000" b="0" dirty="0"/>
                        <a:t>Ogółem</a:t>
                      </a:r>
                      <a:r>
                        <a:rPr lang="pl-PL" sz="1050" b="0" dirty="0"/>
                        <a:t> </a:t>
                      </a:r>
                    </a:p>
                  </a:txBody>
                  <a:tcPr anchor="ctr"/>
                </a:tc>
                <a:extLst>
                  <a:ext uri="{0D108BD9-81ED-4DB2-BD59-A6C34878D82A}">
                    <a16:rowId xmlns:a16="http://schemas.microsoft.com/office/drawing/2014/main" xmlns="" val="10000"/>
                  </a:ext>
                </a:extLst>
              </a:tr>
              <a:tr h="561959">
                <a:tc>
                  <a:txBody>
                    <a:bodyPr/>
                    <a:lstStyle/>
                    <a:p>
                      <a:r>
                        <a:rPr lang="pl-PL" sz="1200" dirty="0"/>
                        <a:t>2015</a:t>
                      </a:r>
                    </a:p>
                  </a:txBody>
                  <a:tcPr/>
                </a:tc>
                <a:tc>
                  <a:txBody>
                    <a:bodyPr/>
                    <a:lstStyle/>
                    <a:p>
                      <a:pPr algn="ctr" fontAlgn="b"/>
                      <a:r>
                        <a:rPr lang="pl-PL" sz="2000" b="1" i="0" u="none" strike="noStrike" dirty="0">
                          <a:solidFill>
                            <a:srgbClr val="0070C0"/>
                          </a:solidFill>
                          <a:effectLst/>
                          <a:latin typeface="Arial"/>
                        </a:rPr>
                        <a:t>38</a:t>
                      </a:r>
                    </a:p>
                  </a:txBody>
                  <a:tcPr marL="9525" marR="9525" marT="9525" marB="0" anchor="ctr"/>
                </a:tc>
                <a:tc>
                  <a:txBody>
                    <a:bodyPr/>
                    <a:lstStyle/>
                    <a:p>
                      <a:pPr algn="ctr"/>
                      <a:r>
                        <a:rPr lang="pl-PL" sz="1600" dirty="0"/>
                        <a:t>1007</a:t>
                      </a:r>
                    </a:p>
                  </a:txBody>
                  <a:tcPr anchor="ctr"/>
                </a:tc>
                <a:tc>
                  <a:txBody>
                    <a:bodyPr/>
                    <a:lstStyle/>
                    <a:p>
                      <a:pPr algn="ctr"/>
                      <a:r>
                        <a:rPr lang="pl-PL" sz="1600" dirty="0"/>
                        <a:t>705</a:t>
                      </a:r>
                    </a:p>
                  </a:txBody>
                  <a:tcPr anchor="ctr"/>
                </a:tc>
                <a:tc>
                  <a:txBody>
                    <a:bodyPr/>
                    <a:lstStyle/>
                    <a:p>
                      <a:pPr algn="ctr"/>
                      <a:r>
                        <a:rPr lang="pl-PL" sz="1600" dirty="0"/>
                        <a:t>311</a:t>
                      </a:r>
                    </a:p>
                  </a:txBody>
                  <a:tcPr anchor="ctr"/>
                </a:tc>
                <a:tc>
                  <a:txBody>
                    <a:bodyPr/>
                    <a:lstStyle/>
                    <a:p>
                      <a:pPr algn="ctr"/>
                      <a:r>
                        <a:rPr lang="pl-PL" sz="1600" dirty="0"/>
                        <a:t>258</a:t>
                      </a:r>
                    </a:p>
                  </a:txBody>
                  <a:tcPr anchor="ctr"/>
                </a:tc>
                <a:tc>
                  <a:txBody>
                    <a:bodyPr/>
                    <a:lstStyle/>
                    <a:p>
                      <a:pPr algn="ctr"/>
                      <a:r>
                        <a:rPr lang="pl-PL" sz="1600" dirty="0"/>
                        <a:t>1991</a:t>
                      </a:r>
                    </a:p>
                  </a:txBody>
                  <a:tcPr anchor="ctr"/>
                </a:tc>
                <a:tc>
                  <a:txBody>
                    <a:bodyPr/>
                    <a:lstStyle/>
                    <a:p>
                      <a:pPr algn="ctr"/>
                      <a:r>
                        <a:rPr lang="pl-PL" sz="1600" dirty="0"/>
                        <a:t>445</a:t>
                      </a:r>
                    </a:p>
                  </a:txBody>
                  <a:tcPr anchor="ctr"/>
                </a:tc>
                <a:tc>
                  <a:txBody>
                    <a:bodyPr/>
                    <a:lstStyle/>
                    <a:p>
                      <a:pPr algn="ctr"/>
                      <a:r>
                        <a:rPr lang="pl-PL" sz="1600" dirty="0"/>
                        <a:t>243</a:t>
                      </a:r>
                    </a:p>
                  </a:txBody>
                  <a:tcPr anchor="ctr"/>
                </a:tc>
                <a:tc>
                  <a:txBody>
                    <a:bodyPr/>
                    <a:lstStyle/>
                    <a:p>
                      <a:pPr algn="ctr"/>
                      <a:r>
                        <a:rPr lang="pl-PL" sz="1600" dirty="0"/>
                        <a:t>9311</a:t>
                      </a:r>
                    </a:p>
                  </a:txBody>
                  <a:tcPr anchor="ctr"/>
                </a:tc>
                <a:tc>
                  <a:txBody>
                    <a:bodyPr/>
                    <a:lstStyle/>
                    <a:p>
                      <a:pPr algn="ctr"/>
                      <a:r>
                        <a:rPr lang="pl-PL" sz="1600" dirty="0"/>
                        <a:t>65</a:t>
                      </a:r>
                    </a:p>
                  </a:txBody>
                  <a:tcPr anchor="ctr"/>
                </a:tc>
                <a:tc>
                  <a:txBody>
                    <a:bodyPr/>
                    <a:lstStyle/>
                    <a:p>
                      <a:pPr algn="ctr"/>
                      <a:r>
                        <a:rPr lang="pl-PL" sz="1600" dirty="0"/>
                        <a:t>370</a:t>
                      </a:r>
                    </a:p>
                  </a:txBody>
                  <a:tcPr anchor="ctr"/>
                </a:tc>
                <a:tc>
                  <a:txBody>
                    <a:bodyPr/>
                    <a:lstStyle/>
                    <a:p>
                      <a:r>
                        <a:rPr lang="pl-PL" sz="2000" dirty="0">
                          <a:solidFill>
                            <a:srgbClr val="FF0000"/>
                          </a:solidFill>
                        </a:rPr>
                        <a:t>14 744</a:t>
                      </a:r>
                    </a:p>
                  </a:txBody>
                  <a:tcPr/>
                </a:tc>
                <a:extLst>
                  <a:ext uri="{0D108BD9-81ED-4DB2-BD59-A6C34878D82A}">
                    <a16:rowId xmlns:a16="http://schemas.microsoft.com/office/drawing/2014/main" xmlns="" val="10001"/>
                  </a:ext>
                </a:extLst>
              </a:tr>
              <a:tr h="504056">
                <a:tc>
                  <a:txBody>
                    <a:bodyPr/>
                    <a:lstStyle/>
                    <a:p>
                      <a:r>
                        <a:rPr lang="pl-PL" sz="1200" dirty="0"/>
                        <a:t>2016</a:t>
                      </a:r>
                    </a:p>
                  </a:txBody>
                  <a:tcPr/>
                </a:tc>
                <a:tc>
                  <a:txBody>
                    <a:bodyPr/>
                    <a:lstStyle/>
                    <a:p>
                      <a:pPr algn="ctr" fontAlgn="b"/>
                      <a:r>
                        <a:rPr lang="pl-PL" sz="2000" b="1" i="0" u="none" strike="noStrike" dirty="0">
                          <a:solidFill>
                            <a:srgbClr val="0070C0"/>
                          </a:solidFill>
                          <a:effectLst/>
                          <a:latin typeface="Arial"/>
                        </a:rPr>
                        <a:t>75</a:t>
                      </a:r>
                    </a:p>
                  </a:txBody>
                  <a:tcPr marL="9525" marR="9525" marT="9525" marB="0" anchor="ctr"/>
                </a:tc>
                <a:tc>
                  <a:txBody>
                    <a:bodyPr/>
                    <a:lstStyle/>
                    <a:p>
                      <a:pPr algn="ctr"/>
                      <a:r>
                        <a:rPr lang="pl-PL" sz="1600" dirty="0"/>
                        <a:t>1960</a:t>
                      </a:r>
                    </a:p>
                  </a:txBody>
                  <a:tcPr anchor="ctr"/>
                </a:tc>
                <a:tc>
                  <a:txBody>
                    <a:bodyPr/>
                    <a:lstStyle/>
                    <a:p>
                      <a:pPr algn="ctr"/>
                      <a:r>
                        <a:rPr lang="pl-PL" sz="1600" dirty="0"/>
                        <a:t>2746</a:t>
                      </a:r>
                    </a:p>
                  </a:txBody>
                  <a:tcPr anchor="ctr"/>
                </a:tc>
                <a:tc>
                  <a:txBody>
                    <a:bodyPr/>
                    <a:lstStyle/>
                    <a:p>
                      <a:pPr algn="ctr"/>
                      <a:r>
                        <a:rPr lang="pl-PL" sz="1600" dirty="0"/>
                        <a:t>417</a:t>
                      </a:r>
                    </a:p>
                  </a:txBody>
                  <a:tcPr anchor="ctr"/>
                </a:tc>
                <a:tc>
                  <a:txBody>
                    <a:bodyPr/>
                    <a:lstStyle/>
                    <a:p>
                      <a:pPr algn="ctr"/>
                      <a:r>
                        <a:rPr lang="pl-PL" sz="1600" dirty="0"/>
                        <a:t>2331</a:t>
                      </a:r>
                    </a:p>
                  </a:txBody>
                  <a:tcPr anchor="ctr"/>
                </a:tc>
                <a:tc>
                  <a:txBody>
                    <a:bodyPr/>
                    <a:lstStyle/>
                    <a:p>
                      <a:pPr algn="ctr"/>
                      <a:r>
                        <a:rPr lang="pl-PL" sz="1600" dirty="0"/>
                        <a:t>2533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a:t>755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dirty="0"/>
                        <a:t>669</a:t>
                      </a:r>
                    </a:p>
                  </a:txBody>
                  <a:tcPr anchor="ctr"/>
                </a:tc>
                <a:tc>
                  <a:txBody>
                    <a:bodyPr/>
                    <a:lstStyle/>
                    <a:p>
                      <a:pPr algn="ctr"/>
                      <a:r>
                        <a:rPr lang="pl-PL" sz="1600" dirty="0"/>
                        <a:t>11296</a:t>
                      </a:r>
                    </a:p>
                  </a:txBody>
                  <a:tcPr anchor="ctr"/>
                </a:tc>
                <a:tc>
                  <a:txBody>
                    <a:bodyPr/>
                    <a:lstStyle/>
                    <a:p>
                      <a:pPr algn="ctr"/>
                      <a:r>
                        <a:rPr lang="pl-PL" sz="1600" dirty="0"/>
                        <a:t>308</a:t>
                      </a:r>
                    </a:p>
                  </a:txBody>
                  <a:tcPr anchor="ctr"/>
                </a:tc>
                <a:tc>
                  <a:txBody>
                    <a:bodyPr/>
                    <a:lstStyle/>
                    <a:p>
                      <a:pPr algn="ctr"/>
                      <a:r>
                        <a:rPr lang="pl-PL" sz="1600" dirty="0"/>
                        <a:t>722</a:t>
                      </a:r>
                    </a:p>
                  </a:txBody>
                  <a:tcPr anchor="ctr"/>
                </a:tc>
                <a:tc>
                  <a:txBody>
                    <a:bodyPr/>
                    <a:lstStyle/>
                    <a:p>
                      <a:r>
                        <a:rPr lang="pl-PL" sz="2000" dirty="0">
                          <a:solidFill>
                            <a:srgbClr val="FF0000"/>
                          </a:solidFill>
                        </a:rPr>
                        <a:t>24 183</a:t>
                      </a:r>
                    </a:p>
                  </a:txBody>
                  <a:tcPr/>
                </a:tc>
                <a:extLst>
                  <a:ext uri="{0D108BD9-81ED-4DB2-BD59-A6C34878D82A}">
                    <a16:rowId xmlns:a16="http://schemas.microsoft.com/office/drawing/2014/main" xmlns="" val="10002"/>
                  </a:ext>
                </a:extLst>
              </a:tr>
              <a:tr h="504056">
                <a:tc>
                  <a:txBody>
                    <a:bodyPr/>
                    <a:lstStyle/>
                    <a:p>
                      <a:r>
                        <a:rPr lang="pl-PL" sz="1200" dirty="0"/>
                        <a:t>2017</a:t>
                      </a:r>
                    </a:p>
                  </a:txBody>
                  <a:tcPr/>
                </a:tc>
                <a:tc>
                  <a:txBody>
                    <a:bodyPr/>
                    <a:lstStyle/>
                    <a:p>
                      <a:pPr algn="ctr" fontAlgn="b"/>
                      <a:r>
                        <a:rPr lang="pl-PL" sz="2000" b="1" i="0" u="none" strike="noStrike" dirty="0">
                          <a:solidFill>
                            <a:srgbClr val="0070C0"/>
                          </a:solidFill>
                          <a:effectLst/>
                          <a:latin typeface="Arial"/>
                        </a:rPr>
                        <a:t>198</a:t>
                      </a:r>
                    </a:p>
                  </a:txBody>
                  <a:tcPr marL="9525" marR="9525" marT="9525" marB="0" anchor="ctr"/>
                </a:tc>
                <a:tc>
                  <a:txBody>
                    <a:bodyPr/>
                    <a:lstStyle/>
                    <a:p>
                      <a:pPr algn="ctr"/>
                      <a:r>
                        <a:rPr lang="pl-PL" sz="1600" dirty="0"/>
                        <a:t>2465</a:t>
                      </a:r>
                    </a:p>
                  </a:txBody>
                  <a:tcPr anchor="ctr"/>
                </a:tc>
                <a:tc>
                  <a:txBody>
                    <a:bodyPr/>
                    <a:lstStyle/>
                    <a:p>
                      <a:pPr algn="ctr"/>
                      <a:r>
                        <a:rPr lang="pl-PL" sz="1600" dirty="0"/>
                        <a:t>5401</a:t>
                      </a:r>
                    </a:p>
                  </a:txBody>
                  <a:tcPr anchor="ctr"/>
                </a:tc>
                <a:tc>
                  <a:txBody>
                    <a:bodyPr/>
                    <a:lstStyle/>
                    <a:p>
                      <a:pPr algn="ctr"/>
                      <a:r>
                        <a:rPr lang="pl-PL" sz="1600" dirty="0"/>
                        <a:t>1574</a:t>
                      </a:r>
                    </a:p>
                  </a:txBody>
                  <a:tcPr anchor="ctr"/>
                </a:tc>
                <a:tc>
                  <a:txBody>
                    <a:bodyPr/>
                    <a:lstStyle/>
                    <a:p>
                      <a:pPr algn="ctr"/>
                      <a:r>
                        <a:rPr lang="pl-PL" sz="1600" dirty="0"/>
                        <a:t>4925</a:t>
                      </a:r>
                    </a:p>
                  </a:txBody>
                  <a:tcPr anchor="ctr"/>
                </a:tc>
                <a:tc>
                  <a:txBody>
                    <a:bodyPr/>
                    <a:lstStyle/>
                    <a:p>
                      <a:pPr algn="ctr"/>
                      <a:r>
                        <a:rPr lang="pl-PL" sz="1600" dirty="0"/>
                        <a:t>3277</a:t>
                      </a:r>
                    </a:p>
                  </a:txBody>
                  <a:tcPr anchor="ctr"/>
                </a:tc>
                <a:tc>
                  <a:txBody>
                    <a:bodyPr/>
                    <a:lstStyle/>
                    <a:p>
                      <a:pPr algn="ctr"/>
                      <a:r>
                        <a:rPr lang="pl-PL" sz="1600" dirty="0"/>
                        <a:t>898</a:t>
                      </a:r>
                    </a:p>
                  </a:txBody>
                  <a:tcPr anchor="ctr"/>
                </a:tc>
                <a:tc>
                  <a:txBody>
                    <a:bodyPr/>
                    <a:lstStyle/>
                    <a:p>
                      <a:pPr algn="ctr"/>
                      <a:r>
                        <a:rPr lang="pl-PL" sz="1600" dirty="0"/>
                        <a:t>1270</a:t>
                      </a:r>
                    </a:p>
                  </a:txBody>
                  <a:tcPr anchor="ctr"/>
                </a:tc>
                <a:tc>
                  <a:txBody>
                    <a:bodyPr/>
                    <a:lstStyle/>
                    <a:p>
                      <a:pPr algn="ctr"/>
                      <a:r>
                        <a:rPr lang="pl-PL" sz="1600" dirty="0"/>
                        <a:t>16585</a:t>
                      </a:r>
                    </a:p>
                  </a:txBody>
                  <a:tcPr anchor="ctr"/>
                </a:tc>
                <a:tc>
                  <a:txBody>
                    <a:bodyPr/>
                    <a:lstStyle/>
                    <a:p>
                      <a:pPr algn="ctr"/>
                      <a:r>
                        <a:rPr lang="pl-PL" sz="1600" dirty="0"/>
                        <a:t>453</a:t>
                      </a:r>
                    </a:p>
                  </a:txBody>
                  <a:tcPr anchor="ctr"/>
                </a:tc>
                <a:tc>
                  <a:txBody>
                    <a:bodyPr/>
                    <a:lstStyle/>
                    <a:p>
                      <a:pPr algn="ctr"/>
                      <a:r>
                        <a:rPr lang="pl-PL" sz="1600" dirty="0"/>
                        <a:t>1014</a:t>
                      </a:r>
                    </a:p>
                  </a:txBody>
                  <a:tcPr anchor="ctr"/>
                </a:tc>
                <a:tc>
                  <a:txBody>
                    <a:bodyPr/>
                    <a:lstStyle/>
                    <a:p>
                      <a:r>
                        <a:rPr lang="pl-PL" dirty="0">
                          <a:solidFill>
                            <a:srgbClr val="FF0000"/>
                          </a:solidFill>
                        </a:rPr>
                        <a:t>38 060</a:t>
                      </a:r>
                    </a:p>
                  </a:txBody>
                  <a:tcPr/>
                </a:tc>
                <a:extLst>
                  <a:ext uri="{0D108BD9-81ED-4DB2-BD59-A6C34878D82A}">
                    <a16:rowId xmlns:a16="http://schemas.microsoft.com/office/drawing/2014/main" xmlns="" val="10003"/>
                  </a:ext>
                </a:extLst>
              </a:tr>
              <a:tr h="504056">
                <a:tc>
                  <a:txBody>
                    <a:bodyPr/>
                    <a:lstStyle/>
                    <a:p>
                      <a:r>
                        <a:rPr lang="pl-PL" sz="1200" dirty="0"/>
                        <a:t>2018</a:t>
                      </a:r>
                      <a:endParaRPr lang="pl-PL" sz="600" dirty="0"/>
                    </a:p>
                    <a:p>
                      <a:r>
                        <a:rPr lang="pl-PL" sz="500" dirty="0"/>
                        <a:t>Na dzień 14.11.2018</a:t>
                      </a:r>
                      <a:endParaRPr lang="pl-PL" sz="1100" dirty="0"/>
                    </a:p>
                  </a:txBody>
                  <a:tcPr/>
                </a:tc>
                <a:tc>
                  <a:txBody>
                    <a:bodyPr/>
                    <a:lstStyle/>
                    <a:p>
                      <a:pPr algn="ctr" fontAlgn="b"/>
                      <a:r>
                        <a:rPr lang="pl-PL" sz="2000" b="1" i="0" u="none" strike="noStrike" dirty="0">
                          <a:solidFill>
                            <a:srgbClr val="0070C0"/>
                          </a:solidFill>
                          <a:effectLst/>
                          <a:latin typeface="Arial"/>
                        </a:rPr>
                        <a:t>306</a:t>
                      </a:r>
                    </a:p>
                  </a:txBody>
                  <a:tcPr marL="9525" marR="9525" marT="9525" marB="0" anchor="ctr"/>
                </a:tc>
                <a:tc>
                  <a:txBody>
                    <a:bodyPr/>
                    <a:lstStyle/>
                    <a:p>
                      <a:pPr algn="ctr"/>
                      <a:r>
                        <a:rPr lang="pl-PL" sz="1600" dirty="0"/>
                        <a:t>3092</a:t>
                      </a:r>
                    </a:p>
                  </a:txBody>
                  <a:tcPr anchor="ctr"/>
                </a:tc>
                <a:tc>
                  <a:txBody>
                    <a:bodyPr/>
                    <a:lstStyle/>
                    <a:p>
                      <a:pPr algn="ctr"/>
                      <a:r>
                        <a:rPr lang="pl-PL" sz="1600" dirty="0"/>
                        <a:t>5887</a:t>
                      </a:r>
                    </a:p>
                  </a:txBody>
                  <a:tcPr anchor="ctr"/>
                </a:tc>
                <a:tc>
                  <a:txBody>
                    <a:bodyPr/>
                    <a:lstStyle/>
                    <a:p>
                      <a:pPr algn="ctr"/>
                      <a:r>
                        <a:rPr lang="pl-PL" sz="1600" dirty="0"/>
                        <a:t>580</a:t>
                      </a:r>
                    </a:p>
                  </a:txBody>
                  <a:tcPr anchor="ctr"/>
                </a:tc>
                <a:tc>
                  <a:txBody>
                    <a:bodyPr/>
                    <a:lstStyle/>
                    <a:p>
                      <a:pPr algn="ctr"/>
                      <a:r>
                        <a:rPr lang="pl-PL" sz="1600" dirty="0"/>
                        <a:t>5273</a:t>
                      </a:r>
                    </a:p>
                  </a:txBody>
                  <a:tcPr anchor="ctr"/>
                </a:tc>
                <a:tc>
                  <a:txBody>
                    <a:bodyPr/>
                    <a:lstStyle/>
                    <a:p>
                      <a:pPr algn="ctr"/>
                      <a:r>
                        <a:rPr lang="pl-PL" sz="1600" dirty="0"/>
                        <a:t>1799</a:t>
                      </a:r>
                    </a:p>
                  </a:txBody>
                  <a:tcPr anchor="ctr"/>
                </a:tc>
                <a:tc>
                  <a:txBody>
                    <a:bodyPr/>
                    <a:lstStyle/>
                    <a:p>
                      <a:pPr algn="ctr"/>
                      <a:r>
                        <a:rPr lang="pl-PL" sz="1600" dirty="0"/>
                        <a:t>685</a:t>
                      </a:r>
                    </a:p>
                  </a:txBody>
                  <a:tcPr anchor="ctr"/>
                </a:tc>
                <a:tc>
                  <a:txBody>
                    <a:bodyPr/>
                    <a:lstStyle/>
                    <a:p>
                      <a:pPr algn="ctr"/>
                      <a:r>
                        <a:rPr lang="pl-PL" sz="1600" dirty="0"/>
                        <a:t>1234</a:t>
                      </a:r>
                    </a:p>
                  </a:txBody>
                  <a:tcPr anchor="ctr"/>
                </a:tc>
                <a:tc>
                  <a:txBody>
                    <a:bodyPr/>
                    <a:lstStyle/>
                    <a:p>
                      <a:pPr algn="ctr"/>
                      <a:r>
                        <a:rPr lang="pl-PL" sz="1600" dirty="0"/>
                        <a:t>35384</a:t>
                      </a:r>
                    </a:p>
                  </a:txBody>
                  <a:tcPr anchor="ctr"/>
                </a:tc>
                <a:tc>
                  <a:txBody>
                    <a:bodyPr/>
                    <a:lstStyle/>
                    <a:p>
                      <a:pPr algn="ctr"/>
                      <a:r>
                        <a:rPr lang="pl-PL" sz="1600" dirty="0"/>
                        <a:t>293</a:t>
                      </a:r>
                    </a:p>
                  </a:txBody>
                  <a:tcPr anchor="ctr"/>
                </a:tc>
                <a:tc>
                  <a:txBody>
                    <a:bodyPr/>
                    <a:lstStyle/>
                    <a:p>
                      <a:pPr algn="ctr"/>
                      <a:r>
                        <a:rPr lang="pl-PL" sz="1600" dirty="0"/>
                        <a:t>1405</a:t>
                      </a:r>
                    </a:p>
                  </a:txBody>
                  <a:tcPr anchor="ctr"/>
                </a:tc>
                <a:tc>
                  <a:txBody>
                    <a:bodyPr/>
                    <a:lstStyle/>
                    <a:p>
                      <a:pPr algn="ctr"/>
                      <a:r>
                        <a:rPr lang="pl-PL" dirty="0">
                          <a:solidFill>
                            <a:srgbClr val="FF0000"/>
                          </a:solidFill>
                        </a:rPr>
                        <a:t>55938</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11500902"/>
      </p:ext>
    </p:extLst>
  </p:cSld>
  <p:clrMapOvr>
    <a:masterClrMapping/>
  </p:clrMapOvr>
  <p:transition spd="slow">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422003"/>
            <a:ext cx="6059016" cy="709587"/>
          </a:xfrm>
        </p:spPr>
        <p:txBody>
          <a:bodyPr>
            <a:noAutofit/>
          </a:bodyPr>
          <a:lstStyle/>
          <a:p>
            <a:pPr algn="just"/>
            <a:r>
              <a:rPr lang="pl-PL" sz="1800" dirty="0">
                <a:solidFill>
                  <a:schemeClr val="tx2">
                    <a:lumMod val="60000"/>
                    <a:lumOff val="40000"/>
                  </a:schemeClr>
                </a:solidFill>
              </a:rPr>
              <a:t>Liczba zarejestrowanych </a:t>
            </a:r>
            <a:r>
              <a:rPr lang="pl-PL" sz="1800" b="1" dirty="0">
                <a:solidFill>
                  <a:schemeClr val="tx2">
                    <a:lumMod val="60000"/>
                    <a:lumOff val="40000"/>
                  </a:schemeClr>
                </a:solidFill>
              </a:rPr>
              <a:t>oświadczeń o zamiarze powierzenia wykonywania pracy cudzoziemcowi </a:t>
            </a:r>
            <a:r>
              <a:rPr lang="pl-PL" sz="1800" dirty="0">
                <a:solidFill>
                  <a:schemeClr val="tx2">
                    <a:lumMod val="60000"/>
                    <a:lumOff val="40000"/>
                  </a:schemeClr>
                </a:solidFill>
              </a:rPr>
              <a:t>wg. klasyfikacji zawodów w Powiatowym Urzędzie Pracy w  Głubczycach</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292084618"/>
              </p:ext>
            </p:extLst>
          </p:nvPr>
        </p:nvGraphicFramePr>
        <p:xfrm>
          <a:off x="539552" y="1347614"/>
          <a:ext cx="8208909" cy="2806714"/>
        </p:xfrm>
        <a:graphic>
          <a:graphicData uri="http://schemas.openxmlformats.org/drawingml/2006/table">
            <a:tbl>
              <a:tblPr firstRow="1" bandRow="1">
                <a:tableStyleId>{5C22544A-7EE6-4342-B048-85BDC9FD1C3A}</a:tableStyleId>
              </a:tblPr>
              <a:tblGrid>
                <a:gridCol w="535632">
                  <a:extLst>
                    <a:ext uri="{9D8B030D-6E8A-4147-A177-3AD203B41FA5}">
                      <a16:colId xmlns:a16="http://schemas.microsoft.com/office/drawing/2014/main" xmlns="" val="20000"/>
                    </a:ext>
                  </a:extLst>
                </a:gridCol>
                <a:gridCol w="688675">
                  <a:extLst>
                    <a:ext uri="{9D8B030D-6E8A-4147-A177-3AD203B41FA5}">
                      <a16:colId xmlns:a16="http://schemas.microsoft.com/office/drawing/2014/main" xmlns="" val="20001"/>
                    </a:ext>
                  </a:extLst>
                </a:gridCol>
                <a:gridCol w="719909">
                  <a:extLst>
                    <a:ext uri="{9D8B030D-6E8A-4147-A177-3AD203B41FA5}">
                      <a16:colId xmlns:a16="http://schemas.microsoft.com/office/drawing/2014/main" xmlns="" val="20002"/>
                    </a:ext>
                  </a:extLst>
                </a:gridCol>
                <a:gridCol w="545369">
                  <a:extLst>
                    <a:ext uri="{9D8B030D-6E8A-4147-A177-3AD203B41FA5}">
                      <a16:colId xmlns:a16="http://schemas.microsoft.com/office/drawing/2014/main" xmlns="" val="20003"/>
                    </a:ext>
                  </a:extLst>
                </a:gridCol>
                <a:gridCol w="605575">
                  <a:extLst>
                    <a:ext uri="{9D8B030D-6E8A-4147-A177-3AD203B41FA5}">
                      <a16:colId xmlns:a16="http://schemas.microsoft.com/office/drawing/2014/main" xmlns="" val="20004"/>
                    </a:ext>
                  </a:extLst>
                </a:gridCol>
                <a:gridCol w="605575">
                  <a:extLst>
                    <a:ext uri="{9D8B030D-6E8A-4147-A177-3AD203B41FA5}">
                      <a16:colId xmlns:a16="http://schemas.microsoft.com/office/drawing/2014/main" xmlns="" val="20005"/>
                    </a:ext>
                  </a:extLst>
                </a:gridCol>
                <a:gridCol w="672862">
                  <a:extLst>
                    <a:ext uri="{9D8B030D-6E8A-4147-A177-3AD203B41FA5}">
                      <a16:colId xmlns:a16="http://schemas.microsoft.com/office/drawing/2014/main" xmlns="" val="20006"/>
                    </a:ext>
                  </a:extLst>
                </a:gridCol>
                <a:gridCol w="672862">
                  <a:extLst>
                    <a:ext uri="{9D8B030D-6E8A-4147-A177-3AD203B41FA5}">
                      <a16:colId xmlns:a16="http://schemas.microsoft.com/office/drawing/2014/main" xmlns="" val="20007"/>
                    </a:ext>
                  </a:extLst>
                </a:gridCol>
                <a:gridCol w="672862">
                  <a:extLst>
                    <a:ext uri="{9D8B030D-6E8A-4147-A177-3AD203B41FA5}">
                      <a16:colId xmlns:a16="http://schemas.microsoft.com/office/drawing/2014/main" xmlns="" val="20008"/>
                    </a:ext>
                  </a:extLst>
                </a:gridCol>
                <a:gridCol w="672862">
                  <a:extLst>
                    <a:ext uri="{9D8B030D-6E8A-4147-A177-3AD203B41FA5}">
                      <a16:colId xmlns:a16="http://schemas.microsoft.com/office/drawing/2014/main" xmlns="" val="20009"/>
                    </a:ext>
                  </a:extLst>
                </a:gridCol>
                <a:gridCol w="672865">
                  <a:extLst>
                    <a:ext uri="{9D8B030D-6E8A-4147-A177-3AD203B41FA5}">
                      <a16:colId xmlns:a16="http://schemas.microsoft.com/office/drawing/2014/main" xmlns="" val="20010"/>
                    </a:ext>
                  </a:extLst>
                </a:gridCol>
                <a:gridCol w="605575">
                  <a:extLst>
                    <a:ext uri="{9D8B030D-6E8A-4147-A177-3AD203B41FA5}">
                      <a16:colId xmlns:a16="http://schemas.microsoft.com/office/drawing/2014/main" xmlns="" val="20011"/>
                    </a:ext>
                  </a:extLst>
                </a:gridCol>
                <a:gridCol w="538286">
                  <a:extLst>
                    <a:ext uri="{9D8B030D-6E8A-4147-A177-3AD203B41FA5}">
                      <a16:colId xmlns:a16="http://schemas.microsoft.com/office/drawing/2014/main" xmlns="" val="20012"/>
                    </a:ext>
                  </a:extLst>
                </a:gridCol>
              </a:tblGrid>
              <a:tr h="543773">
                <a:tc>
                  <a:txBody>
                    <a:bodyPr/>
                    <a:lstStyle/>
                    <a:p>
                      <a:r>
                        <a:rPr lang="pl-PL" sz="900" b="0" dirty="0"/>
                        <a:t>Rok </a:t>
                      </a:r>
                    </a:p>
                  </a:txBody>
                  <a:tcPr/>
                </a:tc>
                <a:tc>
                  <a:txBody>
                    <a:bodyPr/>
                    <a:lstStyle/>
                    <a:p>
                      <a:r>
                        <a:rPr lang="pl-PL" sz="700" b="0" dirty="0"/>
                        <a:t>Rolnictwo, </a:t>
                      </a:r>
                      <a:r>
                        <a:rPr lang="pl-PL" sz="700" b="0" dirty="0" err="1"/>
                        <a:t>lesnictwo</a:t>
                      </a:r>
                      <a:r>
                        <a:rPr lang="pl-PL" sz="700" b="0" dirty="0"/>
                        <a:t>,</a:t>
                      </a:r>
                      <a:r>
                        <a:rPr lang="pl-PL" sz="700" b="0" baseline="0" dirty="0"/>
                        <a:t> łowiectwo i rybactwo </a:t>
                      </a:r>
                    </a:p>
                    <a:p>
                      <a:endParaRPr lang="pl-PL" sz="700" b="0" baseline="0" dirty="0"/>
                    </a:p>
                    <a:p>
                      <a:endParaRPr lang="pl-PL" sz="700" b="0" baseline="0" dirty="0"/>
                    </a:p>
                    <a:p>
                      <a:r>
                        <a:rPr lang="pl-PL" sz="700" b="0" baseline="0" dirty="0"/>
                        <a:t>1</a:t>
                      </a:r>
                      <a:endParaRPr lang="pl-PL" sz="700" b="0" dirty="0"/>
                    </a:p>
                  </a:txBody>
                  <a:tcPr>
                    <a:lnB w="12700" cap="flat" cmpd="sng" algn="ctr">
                      <a:solidFill>
                        <a:schemeClr val="tx1"/>
                      </a:solidFill>
                      <a:prstDash val="solid"/>
                      <a:round/>
                      <a:headEnd type="none" w="med" len="med"/>
                      <a:tailEnd type="none" w="med" len="med"/>
                    </a:lnB>
                  </a:tcPr>
                </a:tc>
                <a:tc>
                  <a:txBody>
                    <a:bodyPr/>
                    <a:lstStyle/>
                    <a:p>
                      <a:r>
                        <a:rPr lang="pl-PL" sz="700" b="0" dirty="0" err="1"/>
                        <a:t>Przetw</a:t>
                      </a:r>
                      <a:r>
                        <a:rPr lang="pl-PL" sz="700" b="0" dirty="0"/>
                        <a:t>.</a:t>
                      </a:r>
                      <a:r>
                        <a:rPr lang="pl-PL" sz="700" b="0" baseline="0" dirty="0"/>
                        <a:t> </a:t>
                      </a:r>
                      <a:r>
                        <a:rPr lang="pl-PL" sz="700" b="0" dirty="0"/>
                        <a:t>Przemysłowe</a:t>
                      </a:r>
                    </a:p>
                    <a:p>
                      <a:endParaRPr lang="pl-PL" sz="700" b="0" dirty="0"/>
                    </a:p>
                    <a:p>
                      <a:endParaRPr lang="pl-PL" sz="700" b="0" dirty="0"/>
                    </a:p>
                    <a:p>
                      <a:endParaRPr lang="pl-PL" sz="700" b="0" dirty="0"/>
                    </a:p>
                    <a:p>
                      <a:endParaRPr lang="pl-PL" sz="700" b="0" dirty="0"/>
                    </a:p>
                    <a:p>
                      <a:r>
                        <a:rPr lang="pl-PL" sz="700" b="0" dirty="0"/>
                        <a:t>2</a:t>
                      </a:r>
                    </a:p>
                  </a:txBody>
                  <a:tcPr>
                    <a:lnB w="12700" cap="flat" cmpd="sng" algn="ctr">
                      <a:solidFill>
                        <a:schemeClr val="tx1"/>
                      </a:solidFill>
                      <a:prstDash val="solid"/>
                      <a:round/>
                      <a:headEnd type="none" w="med" len="med"/>
                      <a:tailEnd type="none" w="med" len="med"/>
                    </a:lnB>
                  </a:tcPr>
                </a:tc>
                <a:tc>
                  <a:txBody>
                    <a:bodyPr/>
                    <a:lstStyle/>
                    <a:p>
                      <a:r>
                        <a:rPr lang="pl-PL" sz="700" b="0" dirty="0"/>
                        <a:t>Dostawa </a:t>
                      </a:r>
                      <a:r>
                        <a:rPr lang="pl-PL" sz="700" b="0" dirty="0" err="1"/>
                        <a:t>wodygospodarka</a:t>
                      </a:r>
                      <a:r>
                        <a:rPr lang="pl-PL" sz="700" b="0" dirty="0"/>
                        <a:t> wodna i ściekowa.</a:t>
                      </a:r>
                    </a:p>
                    <a:p>
                      <a:endParaRPr lang="pl-PL" sz="700" b="0" dirty="0"/>
                    </a:p>
                    <a:p>
                      <a:r>
                        <a:rPr lang="pl-PL" sz="700" b="0" dirty="0"/>
                        <a:t>3</a:t>
                      </a:r>
                    </a:p>
                  </a:txBody>
                  <a:tcPr>
                    <a:lnB w="12700" cap="flat" cmpd="sng" algn="ctr">
                      <a:solidFill>
                        <a:schemeClr val="tx1"/>
                      </a:solidFill>
                      <a:prstDash val="solid"/>
                      <a:round/>
                      <a:headEnd type="none" w="med" len="med"/>
                      <a:tailEnd type="none" w="med" len="med"/>
                    </a:lnB>
                  </a:tcPr>
                </a:tc>
                <a:tc>
                  <a:txBody>
                    <a:bodyPr/>
                    <a:lstStyle/>
                    <a:p>
                      <a:r>
                        <a:rPr lang="pl-PL" sz="700" b="0" dirty="0" err="1"/>
                        <a:t>Budownic-two</a:t>
                      </a:r>
                      <a:endParaRPr lang="pl-PL" sz="700" b="0" dirty="0"/>
                    </a:p>
                    <a:p>
                      <a:endParaRPr lang="pl-PL" sz="700" b="0" dirty="0"/>
                    </a:p>
                    <a:p>
                      <a:endParaRPr lang="pl-PL" sz="700" b="0" dirty="0"/>
                    </a:p>
                    <a:p>
                      <a:endParaRPr lang="pl-PL" sz="700" b="0" dirty="0"/>
                    </a:p>
                    <a:p>
                      <a:endParaRPr lang="pl-PL" sz="700" b="0" dirty="0"/>
                    </a:p>
                    <a:p>
                      <a:r>
                        <a:rPr lang="pl-PL" sz="700" b="0" dirty="0"/>
                        <a:t>4</a:t>
                      </a:r>
                    </a:p>
                  </a:txBody>
                  <a:tcPr>
                    <a:lnB w="12700" cap="flat" cmpd="sng" algn="ctr">
                      <a:solidFill>
                        <a:schemeClr val="tx1"/>
                      </a:solidFill>
                      <a:prstDash val="solid"/>
                      <a:round/>
                      <a:headEnd type="none" w="med" len="med"/>
                      <a:tailEnd type="none" w="med" len="med"/>
                    </a:lnB>
                  </a:tcPr>
                </a:tc>
                <a:tc>
                  <a:txBody>
                    <a:bodyPr/>
                    <a:lstStyle/>
                    <a:p>
                      <a:r>
                        <a:rPr lang="pl-PL" sz="700" b="0" dirty="0"/>
                        <a:t>Handel hurtowy i detaliczny</a:t>
                      </a:r>
                    </a:p>
                    <a:p>
                      <a:endParaRPr lang="pl-PL" sz="700" b="0" dirty="0"/>
                    </a:p>
                    <a:p>
                      <a:endParaRPr lang="pl-PL" sz="700" b="0" dirty="0"/>
                    </a:p>
                    <a:p>
                      <a:endParaRPr lang="pl-PL" sz="700" b="0" dirty="0"/>
                    </a:p>
                    <a:p>
                      <a:r>
                        <a:rPr lang="pl-PL" sz="700" b="0" dirty="0"/>
                        <a:t>5</a:t>
                      </a:r>
                    </a:p>
                  </a:txBody>
                  <a:tcPr>
                    <a:lnB w="12700" cap="flat" cmpd="sng" algn="ctr">
                      <a:solidFill>
                        <a:schemeClr val="tx1"/>
                      </a:solidFill>
                      <a:prstDash val="solid"/>
                      <a:round/>
                      <a:headEnd type="none" w="med" len="med"/>
                      <a:tailEnd type="none" w="med" len="med"/>
                    </a:lnB>
                  </a:tcPr>
                </a:tc>
                <a:tc>
                  <a:txBody>
                    <a:bodyPr/>
                    <a:lstStyle/>
                    <a:p>
                      <a:r>
                        <a:rPr lang="pl-PL" sz="700" b="0" dirty="0"/>
                        <a:t>Transport i gosp. Magazynowa</a:t>
                      </a:r>
                    </a:p>
                    <a:p>
                      <a:endParaRPr lang="pl-PL" sz="700" b="0" dirty="0"/>
                    </a:p>
                    <a:p>
                      <a:endParaRPr lang="pl-PL" sz="700" b="0" dirty="0"/>
                    </a:p>
                    <a:p>
                      <a:endParaRPr lang="pl-PL" sz="700" b="0" dirty="0"/>
                    </a:p>
                    <a:p>
                      <a:r>
                        <a:rPr lang="pl-PL" sz="700" b="0" dirty="0"/>
                        <a:t>6 </a:t>
                      </a:r>
                    </a:p>
                  </a:txBody>
                  <a:tcPr>
                    <a:lnB w="12700" cap="flat" cmpd="sng" algn="ctr">
                      <a:solidFill>
                        <a:schemeClr val="tx1"/>
                      </a:solidFill>
                      <a:prstDash val="solid"/>
                      <a:round/>
                      <a:headEnd type="none" w="med" len="med"/>
                      <a:tailEnd type="none" w="med" len="med"/>
                    </a:lnB>
                  </a:tcPr>
                </a:tc>
                <a:tc>
                  <a:txBody>
                    <a:bodyPr/>
                    <a:lstStyle/>
                    <a:p>
                      <a:r>
                        <a:rPr lang="pl-PL" sz="700" b="0" dirty="0"/>
                        <a:t>Działalność</a:t>
                      </a:r>
                      <a:r>
                        <a:rPr lang="pl-PL" sz="700" b="0" baseline="0" dirty="0"/>
                        <a:t> związana z </a:t>
                      </a:r>
                      <a:r>
                        <a:rPr lang="pl-PL" sz="700" b="0" baseline="0" dirty="0" err="1"/>
                        <a:t>z</a:t>
                      </a:r>
                      <a:r>
                        <a:rPr lang="pl-PL" sz="700" b="0" dirty="0" err="1"/>
                        <a:t>akwaterowa-niem</a:t>
                      </a:r>
                      <a:r>
                        <a:rPr lang="pl-PL" sz="700" b="0" dirty="0"/>
                        <a:t>  i Gastronomią</a:t>
                      </a:r>
                      <a:r>
                        <a:rPr lang="pl-PL" sz="700" b="0" baseline="0" dirty="0"/>
                        <a:t> </a:t>
                      </a:r>
                    </a:p>
                    <a:p>
                      <a:endParaRPr lang="pl-PL" sz="700" b="0" baseline="0" dirty="0"/>
                    </a:p>
                    <a:p>
                      <a:r>
                        <a:rPr lang="pl-PL" sz="700" b="0" baseline="0" dirty="0"/>
                        <a:t>7</a:t>
                      </a:r>
                    </a:p>
                  </a:txBody>
                  <a:tcPr>
                    <a:lnB w="12700" cap="flat" cmpd="sng" algn="ctr">
                      <a:solidFill>
                        <a:schemeClr val="tx1"/>
                      </a:solidFill>
                      <a:prstDash val="solid"/>
                      <a:round/>
                      <a:headEnd type="none" w="med" len="med"/>
                      <a:tailEnd type="none" w="med" len="med"/>
                    </a:lnB>
                  </a:tcPr>
                </a:tc>
                <a:tc>
                  <a:txBody>
                    <a:bodyPr/>
                    <a:lstStyle/>
                    <a:p>
                      <a:r>
                        <a:rPr lang="pl-PL" sz="700" b="0" dirty="0"/>
                        <a:t>Opieka zdrowotna i pomoc społeczna </a:t>
                      </a:r>
                    </a:p>
                    <a:p>
                      <a:endParaRPr lang="pl-PL" sz="700" b="0" dirty="0"/>
                    </a:p>
                    <a:p>
                      <a:endParaRPr lang="pl-PL" sz="700" b="0" dirty="0"/>
                    </a:p>
                    <a:p>
                      <a:r>
                        <a:rPr lang="pl-PL" sz="700" b="0" dirty="0"/>
                        <a:t>8</a:t>
                      </a:r>
                    </a:p>
                  </a:txBody>
                  <a:tcPr>
                    <a:lnB w="12700" cap="flat" cmpd="sng" algn="ctr">
                      <a:solidFill>
                        <a:schemeClr val="tx1"/>
                      </a:solidFill>
                      <a:prstDash val="solid"/>
                      <a:round/>
                      <a:headEnd type="none" w="med" len="med"/>
                      <a:tailEnd type="none" w="med" len="med"/>
                    </a:lnB>
                  </a:tcPr>
                </a:tc>
                <a:tc>
                  <a:txBody>
                    <a:bodyPr/>
                    <a:lstStyle/>
                    <a:p>
                      <a:r>
                        <a:rPr lang="pl-PL" sz="700" b="0" dirty="0"/>
                        <a:t>Pozostała działalność usługowa</a:t>
                      </a:r>
                    </a:p>
                    <a:p>
                      <a:endParaRPr lang="pl-PL" sz="700" b="0" dirty="0"/>
                    </a:p>
                    <a:p>
                      <a:endParaRPr lang="pl-PL" sz="700" b="0" dirty="0"/>
                    </a:p>
                    <a:p>
                      <a:endParaRPr lang="pl-PL" sz="700" b="0" dirty="0"/>
                    </a:p>
                    <a:p>
                      <a:r>
                        <a:rPr lang="pl-PL" sz="700" b="0" dirty="0"/>
                        <a:t>9</a:t>
                      </a:r>
                    </a:p>
                  </a:txBody>
                  <a:tcPr>
                    <a:lnB w="12700" cap="flat" cmpd="sng" algn="ctr">
                      <a:solidFill>
                        <a:schemeClr val="tx1"/>
                      </a:solidFill>
                      <a:prstDash val="solid"/>
                      <a:round/>
                      <a:headEnd type="none" w="med" len="med"/>
                      <a:tailEnd type="none" w="med" len="med"/>
                    </a:lnB>
                  </a:tcPr>
                </a:tc>
                <a:tc>
                  <a:txBody>
                    <a:bodyPr/>
                    <a:lstStyle/>
                    <a:p>
                      <a:r>
                        <a:rPr lang="pl-PL" sz="600" b="0" dirty="0"/>
                        <a:t>Gospodarstwa domowe </a:t>
                      </a:r>
                      <a:r>
                        <a:rPr lang="pl-PL" sz="600" b="0" dirty="0" err="1"/>
                        <a:t>zatr</a:t>
                      </a:r>
                      <a:r>
                        <a:rPr lang="pl-PL" sz="600" b="0" dirty="0"/>
                        <a:t>. pracowników,  </a:t>
                      </a:r>
                      <a:r>
                        <a:rPr lang="pl-PL" sz="600" b="0" dirty="0" err="1"/>
                        <a:t>prod</a:t>
                      </a:r>
                      <a:r>
                        <a:rPr lang="pl-PL" sz="600" b="0" dirty="0"/>
                        <a:t>. Wyroby, </a:t>
                      </a:r>
                      <a:r>
                        <a:rPr lang="pl-PL" sz="600" b="0" dirty="0" err="1"/>
                        <a:t>świad</a:t>
                      </a:r>
                      <a:r>
                        <a:rPr lang="pl-PL" sz="600" b="0" dirty="0"/>
                        <a:t>. Usługi</a:t>
                      </a:r>
                    </a:p>
                    <a:p>
                      <a:endParaRPr lang="pl-PL" sz="600" b="0" dirty="0"/>
                    </a:p>
                    <a:p>
                      <a:endParaRPr lang="pl-PL" sz="600" b="0" dirty="0"/>
                    </a:p>
                    <a:p>
                      <a:r>
                        <a:rPr lang="pl-PL" sz="600" b="0" dirty="0"/>
                        <a:t>10</a:t>
                      </a:r>
                      <a:endParaRPr lang="pl-PL" sz="700" b="0" dirty="0"/>
                    </a:p>
                  </a:txBody>
                  <a:tcPr>
                    <a:lnB w="12700" cap="flat" cmpd="sng" algn="ctr">
                      <a:solidFill>
                        <a:schemeClr val="tx1"/>
                      </a:solidFill>
                      <a:prstDash val="solid"/>
                      <a:round/>
                      <a:headEnd type="none" w="med" len="med"/>
                      <a:tailEnd type="none" w="med" len="med"/>
                    </a:lnB>
                  </a:tcPr>
                </a:tc>
                <a:tc>
                  <a:txBody>
                    <a:bodyPr/>
                    <a:lstStyle/>
                    <a:p>
                      <a:r>
                        <a:rPr lang="pl-PL" sz="600" b="0" dirty="0"/>
                        <a:t>Działalność  w zakresie usług </a:t>
                      </a:r>
                      <a:r>
                        <a:rPr lang="pl-PL" sz="600" b="0" dirty="0" err="1"/>
                        <a:t>administr</a:t>
                      </a:r>
                      <a:r>
                        <a:rPr lang="pl-PL" sz="600" b="0" dirty="0"/>
                        <a:t>.</a:t>
                      </a:r>
                      <a:r>
                        <a:rPr lang="pl-PL" sz="600" b="0" baseline="0" dirty="0"/>
                        <a:t> I działalność </a:t>
                      </a:r>
                      <a:r>
                        <a:rPr lang="pl-PL" sz="600" b="0" baseline="0" dirty="0" err="1"/>
                        <a:t>wspierajaca</a:t>
                      </a:r>
                      <a:endParaRPr lang="pl-PL" sz="600" b="0" baseline="0" dirty="0"/>
                    </a:p>
                    <a:p>
                      <a:endParaRPr lang="pl-PL" sz="600" b="0" baseline="0" dirty="0"/>
                    </a:p>
                    <a:p>
                      <a:r>
                        <a:rPr lang="pl-PL" sz="600" b="0" baseline="0" dirty="0"/>
                        <a:t>11</a:t>
                      </a:r>
                      <a:endParaRPr lang="pl-PL" sz="700" b="0" dirty="0"/>
                    </a:p>
                  </a:txBody>
                  <a:tcPr>
                    <a:lnB w="12700" cap="flat" cmpd="sng" algn="ctr">
                      <a:solidFill>
                        <a:schemeClr val="tx1"/>
                      </a:solidFill>
                      <a:prstDash val="solid"/>
                      <a:round/>
                      <a:headEnd type="none" w="med" len="med"/>
                      <a:tailEnd type="none" w="med" len="med"/>
                    </a:lnB>
                  </a:tcPr>
                </a:tc>
                <a:tc>
                  <a:txBody>
                    <a:bodyPr/>
                    <a:lstStyle/>
                    <a:p>
                      <a:pPr algn="ctr"/>
                      <a:r>
                        <a:rPr lang="pl-PL" sz="800" b="0" dirty="0"/>
                        <a:t> </a:t>
                      </a:r>
                      <a:r>
                        <a:rPr lang="pl-PL" sz="500" b="1" dirty="0"/>
                        <a:t>OGÓŁEM</a:t>
                      </a:r>
                    </a:p>
                  </a:txBody>
                  <a:tcPr vert="wordArtVer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7730">
                <a:tc>
                  <a:txBody>
                    <a:bodyPr/>
                    <a:lstStyle/>
                    <a:p>
                      <a:r>
                        <a:rPr lang="pl-PL" sz="1200" dirty="0">
                          <a:solidFill>
                            <a:srgbClr val="FF0000"/>
                          </a:solidFill>
                        </a:rPr>
                        <a:t>2015</a:t>
                      </a:r>
                    </a:p>
                  </a:txBody>
                  <a:tcPr anchor="ctr">
                    <a:lnR w="12700" cap="flat" cmpd="sng" algn="ctr">
                      <a:solidFill>
                        <a:schemeClr val="tx1"/>
                      </a:solidFill>
                      <a:prstDash val="solid"/>
                      <a:round/>
                      <a:headEnd type="none" w="med" len="med"/>
                      <a:tailEnd type="none" w="med" len="med"/>
                    </a:lnR>
                  </a:tcPr>
                </a:tc>
                <a:tc>
                  <a:txBody>
                    <a:bodyPr/>
                    <a:lstStyle/>
                    <a:p>
                      <a:pPr algn="l"/>
                      <a:r>
                        <a:rPr lang="pl-PL" sz="1400" dirty="0">
                          <a:solidFill>
                            <a:schemeClr val="tx1"/>
                          </a:solidFill>
                        </a:rPr>
                        <a:t>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dirty="0">
                          <a:solidFill>
                            <a:srgbClr val="FF0000"/>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4688">
                <a:tc>
                  <a:txBody>
                    <a:bodyPr/>
                    <a:lstStyle/>
                    <a:p>
                      <a:r>
                        <a:rPr lang="pl-PL" sz="1200" dirty="0">
                          <a:solidFill>
                            <a:srgbClr val="FF0000"/>
                          </a:solidFill>
                        </a:rPr>
                        <a:t>2016</a:t>
                      </a:r>
                    </a:p>
                  </a:txBody>
                  <a:tcPr anchor="ctr">
                    <a:lnR w="12700" cap="flat" cmpd="sng" algn="ctr">
                      <a:solidFill>
                        <a:schemeClr val="tx1"/>
                      </a:solidFill>
                      <a:prstDash val="solid"/>
                      <a:round/>
                      <a:headEnd type="none" w="med" len="med"/>
                      <a:tailEnd type="none" w="med" len="med"/>
                    </a:lnR>
                  </a:tcPr>
                </a:tc>
                <a:tc>
                  <a:txBody>
                    <a:bodyPr/>
                    <a:lstStyle/>
                    <a:p>
                      <a:pPr algn="l"/>
                      <a:r>
                        <a:rPr lang="pl-PL" sz="1400" dirty="0">
                          <a:solidFill>
                            <a:schemeClr val="tx1"/>
                          </a:solidFill>
                        </a:rPr>
                        <a:t>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dirty="0">
                          <a:solidFill>
                            <a:schemeClr val="tx1"/>
                          </a:solidFill>
                        </a:rPr>
                        <a:t>    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dirty="0">
                          <a:solidFill>
                            <a:srgbClr val="FF0000"/>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4688">
                <a:tc>
                  <a:txBody>
                    <a:bodyPr/>
                    <a:lstStyle/>
                    <a:p>
                      <a:r>
                        <a:rPr lang="pl-PL" sz="1200" dirty="0">
                          <a:solidFill>
                            <a:srgbClr val="FF0000"/>
                          </a:solidFill>
                        </a:rPr>
                        <a:t>2017</a:t>
                      </a:r>
                    </a:p>
                  </a:txBody>
                  <a:tcPr anchor="ctr">
                    <a:lnR w="12700" cap="flat" cmpd="sng" algn="ctr">
                      <a:solidFill>
                        <a:schemeClr val="tx1"/>
                      </a:solidFill>
                      <a:prstDash val="solid"/>
                      <a:round/>
                      <a:headEnd type="none" w="med" len="med"/>
                      <a:tailEnd type="none" w="med" len="med"/>
                    </a:lnR>
                  </a:tcPr>
                </a:tc>
                <a:tc>
                  <a:txBody>
                    <a:bodyPr/>
                    <a:lstStyle/>
                    <a:p>
                      <a:pPr algn="l"/>
                      <a:r>
                        <a:rPr lang="pl-PL" sz="1400" dirty="0">
                          <a:solidFill>
                            <a:schemeClr val="tx1"/>
                          </a:solidFill>
                        </a:rPr>
                        <a:t>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a:t>
                      </a:r>
                      <a:r>
                        <a:rPr lang="pl-PL" sz="1400" baseline="0" dirty="0">
                          <a:solidFill>
                            <a:schemeClr val="tx1"/>
                          </a:solidFill>
                        </a:rPr>
                        <a:t> </a:t>
                      </a:r>
                      <a:r>
                        <a:rPr lang="pl-PL" sz="1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dirty="0">
                          <a:solidFill>
                            <a:schemeClr val="tx1"/>
                          </a:solidFill>
                        </a:rPr>
                        <a: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dirty="0">
                          <a:solidFill>
                            <a:srgbClr val="FF0000"/>
                          </a:solidFill>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4688">
                <a:tc>
                  <a:txBody>
                    <a:bodyPr/>
                    <a:lstStyle/>
                    <a:p>
                      <a:r>
                        <a:rPr lang="pl-PL" sz="1200" dirty="0">
                          <a:solidFill>
                            <a:srgbClr val="FF0000"/>
                          </a:solidFill>
                        </a:rPr>
                        <a:t>2018</a:t>
                      </a:r>
                      <a:endParaRPr lang="pl-PL" sz="600" dirty="0">
                        <a:solidFill>
                          <a:schemeClr val="tx1"/>
                        </a:solidFill>
                      </a:endParaRPr>
                    </a:p>
                    <a:p>
                      <a:r>
                        <a:rPr lang="pl-PL" sz="500" dirty="0">
                          <a:solidFill>
                            <a:schemeClr val="tx1"/>
                          </a:solidFill>
                        </a:rPr>
                        <a:t>Na dzień 23.11.2018</a:t>
                      </a:r>
                      <a:endParaRPr lang="pl-PL" sz="1100" dirty="0">
                        <a:solidFill>
                          <a:srgbClr val="FF0000"/>
                        </a:solidFill>
                      </a:endParaRPr>
                    </a:p>
                  </a:txBody>
                  <a:tcPr anchor="ctr">
                    <a:lnR w="12700" cap="flat" cmpd="sng" algn="ctr">
                      <a:solidFill>
                        <a:schemeClr val="tx1"/>
                      </a:solidFill>
                      <a:prstDash val="solid"/>
                      <a:round/>
                      <a:headEnd type="none" w="med" len="med"/>
                      <a:tailEnd type="none" w="med" len="med"/>
                    </a:lnR>
                  </a:tcPr>
                </a:tc>
                <a:tc>
                  <a:txBody>
                    <a:bodyPr/>
                    <a:lstStyle/>
                    <a:p>
                      <a:pPr algn="ctr"/>
                      <a:r>
                        <a:rPr lang="pl-PL" sz="1400"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40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dirty="0">
                          <a:solidFill>
                            <a:srgbClr val="FF0000"/>
                          </a:solidFill>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74688">
                <a:tc>
                  <a:txBody>
                    <a:bodyPr/>
                    <a:lstStyle/>
                    <a:p>
                      <a:r>
                        <a:rPr lang="pl-PL" sz="800" dirty="0">
                          <a:solidFill>
                            <a:srgbClr val="0070C0"/>
                          </a:solidFill>
                        </a:rPr>
                        <a:t>Ogółem</a:t>
                      </a:r>
                      <a:r>
                        <a:rPr lang="pl-PL" sz="1100" dirty="0">
                          <a:solidFill>
                            <a:srgbClr val="0070C0"/>
                          </a:solidFill>
                        </a:rPr>
                        <a:t> </a:t>
                      </a:r>
                    </a:p>
                  </a:txBody>
                  <a:tcPr anchor="ctr">
                    <a:lnR w="12700" cap="flat" cmpd="sng" algn="ctr">
                      <a:solidFill>
                        <a:schemeClr val="tx1"/>
                      </a:solidFill>
                      <a:prstDash val="solid"/>
                      <a:round/>
                      <a:headEnd type="none" w="med" len="med"/>
                      <a:tailEnd type="none" w="med" len="med"/>
                    </a:lnR>
                  </a:tcPr>
                </a:tc>
                <a:tc>
                  <a:txBody>
                    <a:bodyPr/>
                    <a:lstStyle/>
                    <a:p>
                      <a:pPr algn="ctr"/>
                      <a:r>
                        <a:rPr lang="pl-PL" sz="1600" b="0" dirty="0">
                          <a:solidFill>
                            <a:srgbClr val="0070C0"/>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600" b="0" dirty="0">
                          <a:solidFill>
                            <a:srgbClr val="0070C0"/>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0" dirty="0">
                          <a:solidFill>
                            <a:srgbClr val="FF0000"/>
                          </a:solidFill>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82634211"/>
      </p:ext>
    </p:extLst>
  </p:cSld>
  <p:clrMapOvr>
    <a:masterClrMapping/>
  </p:clrMapOvr>
  <p:transition spd="slow">
    <p:cover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70728" y="483518"/>
            <a:ext cx="6059016" cy="709587"/>
          </a:xfrm>
        </p:spPr>
        <p:txBody>
          <a:bodyPr>
            <a:noAutofit/>
          </a:bodyPr>
          <a:lstStyle/>
          <a:p>
            <a:r>
              <a:rPr lang="pl-PL" sz="1800" dirty="0">
                <a:solidFill>
                  <a:schemeClr val="tx2">
                    <a:lumMod val="60000"/>
                    <a:lumOff val="40000"/>
                  </a:schemeClr>
                </a:solidFill>
              </a:rPr>
              <a:t>Liczba zarejestrowanych </a:t>
            </a:r>
            <a:r>
              <a:rPr lang="pl-PL" sz="1800" b="1" dirty="0">
                <a:solidFill>
                  <a:schemeClr val="tx2">
                    <a:lumMod val="60000"/>
                    <a:lumOff val="40000"/>
                  </a:schemeClr>
                </a:solidFill>
              </a:rPr>
              <a:t>oświadczeń o zamiarze powierzenia wykonywania pracy cudzoziemcowi </a:t>
            </a:r>
            <a:r>
              <a:rPr lang="pl-PL" sz="1800" dirty="0">
                <a:solidFill>
                  <a:schemeClr val="tx2">
                    <a:lumMod val="60000"/>
                    <a:lumOff val="40000"/>
                  </a:schemeClr>
                </a:solidFill>
              </a:rPr>
              <a:t>z podziałem na kraj pochodzenia cudzoziemca w pow. głubczyckim</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363831931"/>
              </p:ext>
            </p:extLst>
          </p:nvPr>
        </p:nvGraphicFramePr>
        <p:xfrm>
          <a:off x="611560" y="1203598"/>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pole tekstowe 13"/>
          <p:cNvSpPr txBox="1"/>
          <p:nvPr/>
        </p:nvSpPr>
        <p:spPr>
          <a:xfrm>
            <a:off x="4936327" y="1943004"/>
            <a:ext cx="576064" cy="584775"/>
          </a:xfrm>
          <a:prstGeom prst="rect">
            <a:avLst/>
          </a:prstGeom>
          <a:noFill/>
        </p:spPr>
        <p:txBody>
          <a:bodyPr wrap="square" rtlCol="0">
            <a:spAutoFit/>
          </a:bodyPr>
          <a:lstStyle/>
          <a:p>
            <a:pPr algn="ctr"/>
            <a:r>
              <a:rPr lang="pl-PL" sz="800" dirty="0">
                <a:solidFill>
                  <a:schemeClr val="bg1"/>
                </a:solidFill>
              </a:rPr>
              <a:t> Rep. Mołdawii  </a:t>
            </a:r>
            <a:r>
              <a:rPr lang="pl-PL" sz="1600" dirty="0">
                <a:solidFill>
                  <a:schemeClr val="bg1"/>
                </a:solidFill>
              </a:rPr>
              <a:t>2</a:t>
            </a:r>
          </a:p>
        </p:txBody>
      </p:sp>
      <p:sp>
        <p:nvSpPr>
          <p:cNvPr id="15" name="pole tekstowe 14"/>
          <p:cNvSpPr txBox="1"/>
          <p:nvPr/>
        </p:nvSpPr>
        <p:spPr>
          <a:xfrm>
            <a:off x="323528" y="3776722"/>
            <a:ext cx="4680520" cy="523220"/>
          </a:xfrm>
          <a:prstGeom prst="rect">
            <a:avLst/>
          </a:prstGeom>
          <a:noFill/>
        </p:spPr>
        <p:txBody>
          <a:bodyPr wrap="square" rtlCol="0">
            <a:spAutoFit/>
          </a:bodyPr>
          <a:lstStyle/>
          <a:p>
            <a:r>
              <a:rPr lang="pl-PL" sz="1400" dirty="0">
                <a:latin typeface="+mj-lt"/>
              </a:rPr>
              <a:t>Oświadczenia wpisane do </a:t>
            </a:r>
            <a:r>
              <a:rPr lang="pl-PL" sz="1400" dirty="0"/>
              <a:t>ewidencji oświadczeń</a:t>
            </a:r>
            <a:r>
              <a:rPr lang="pl-PL" sz="1400" dirty="0">
                <a:latin typeface="+mj-lt"/>
              </a:rPr>
              <a:t>  </a:t>
            </a:r>
          </a:p>
          <a:p>
            <a:r>
              <a:rPr lang="pl-PL" sz="1400" dirty="0">
                <a:latin typeface="+mj-lt"/>
              </a:rPr>
              <a:t>PUP Głubczyce w okresie  2015-2018</a:t>
            </a:r>
          </a:p>
        </p:txBody>
      </p:sp>
    </p:spTree>
    <p:extLst>
      <p:ext uri="{BB962C8B-B14F-4D97-AF65-F5344CB8AC3E}">
        <p14:creationId xmlns:p14="http://schemas.microsoft.com/office/powerpoint/2010/main" val="1831554964"/>
      </p:ext>
    </p:extLst>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195486"/>
            <a:ext cx="6059016" cy="857250"/>
          </a:xfrm>
        </p:spPr>
        <p:txBody>
          <a:bodyPr>
            <a:noAutofit/>
          </a:bodyPr>
          <a:lstStyle/>
          <a:p>
            <a:r>
              <a:rPr lang="pl-PL" sz="2000" b="1" dirty="0">
                <a:solidFill>
                  <a:schemeClr val="tx2">
                    <a:lumMod val="60000"/>
                    <a:lumOff val="40000"/>
                  </a:schemeClr>
                </a:solidFill>
              </a:rPr>
              <a:t>Zezwolenie na pracę</a:t>
            </a:r>
          </a:p>
        </p:txBody>
      </p:sp>
      <p:sp>
        <p:nvSpPr>
          <p:cNvPr id="3" name="Symbol zastępczy zawartości 2"/>
          <p:cNvSpPr>
            <a:spLocks noGrp="1"/>
          </p:cNvSpPr>
          <p:nvPr>
            <p:ph idx="1"/>
          </p:nvPr>
        </p:nvSpPr>
        <p:spPr>
          <a:xfrm>
            <a:off x="395536" y="1059582"/>
            <a:ext cx="8496944" cy="3240360"/>
          </a:xfrm>
        </p:spPr>
        <p:txBody>
          <a:bodyPr>
            <a:normAutofit fontScale="92500"/>
          </a:bodyPr>
          <a:lstStyle/>
          <a:p>
            <a:endParaRPr lang="pl-PL" sz="1400" dirty="0"/>
          </a:p>
          <a:p>
            <a:pPr algn="just"/>
            <a:r>
              <a:rPr lang="pl-PL" sz="1400" dirty="0"/>
              <a:t>Każdy cudzoziemiec, który na mocy przepisów </a:t>
            </a:r>
            <a:r>
              <a:rPr lang="pl-PL" sz="1400" b="1" dirty="0"/>
              <a:t>nie jest zwolniony </a:t>
            </a:r>
            <a:r>
              <a:rPr lang="pl-PL" sz="1400" dirty="0"/>
              <a:t>z obowiązku posiadania zezwolenia na pracę w Polsce, chcący podjąć zatrudnienie na terytorium Rzeczypospolitej Polskiej, musi posiadać odpowiednie </a:t>
            </a:r>
            <a:r>
              <a:rPr lang="pl-PL" sz="1400" b="1" dirty="0"/>
              <a:t>zezwolenie</a:t>
            </a:r>
            <a:r>
              <a:rPr lang="pl-PL" sz="1400" dirty="0"/>
              <a:t>. </a:t>
            </a:r>
          </a:p>
          <a:p>
            <a:pPr marL="0" indent="0" algn="just">
              <a:buNone/>
            </a:pPr>
            <a:endParaRPr lang="pl-PL" sz="1400" dirty="0"/>
          </a:p>
          <a:p>
            <a:pPr algn="just"/>
            <a:r>
              <a:rPr lang="pl-PL" sz="1400" dirty="0"/>
              <a:t>Zezwolenie na pracę wydawane jest przez </a:t>
            </a:r>
            <a:r>
              <a:rPr lang="pl-PL" sz="1400" b="1" dirty="0"/>
              <a:t>wojewodę</a:t>
            </a:r>
            <a:r>
              <a:rPr lang="pl-PL" sz="1400" dirty="0"/>
              <a:t> właściwego ze </a:t>
            </a:r>
            <a:r>
              <a:rPr lang="pl-PL" sz="1400" b="1" dirty="0"/>
              <a:t>względu na siedzibę lub miejsce zamieszkania podmiotu powierzającego </a:t>
            </a:r>
            <a:r>
              <a:rPr lang="pl-PL" sz="1400" dirty="0"/>
              <a:t>(wyjątek</a:t>
            </a:r>
            <a:r>
              <a:rPr lang="pl-PL" sz="1400" b="1" dirty="0"/>
              <a:t>: zezwolenie typu S, </a:t>
            </a:r>
            <a:r>
              <a:rPr lang="pl-PL" sz="1400" dirty="0"/>
              <a:t>które wydaje starosta). Zezwolenie wydawane jest wyłącznie na pisemny wniosek podmiotu, który chce powierzyć pracę cudzoziemcowi. Zezwolenie określa </a:t>
            </a:r>
            <a:r>
              <a:rPr lang="pl-PL" sz="1400" b="1" dirty="0"/>
              <a:t>podmiot powierzający wykonywanie pracy </a:t>
            </a:r>
            <a:r>
              <a:rPr lang="pl-PL" sz="1400" dirty="0"/>
              <a:t>przez cudzoziemca, </a:t>
            </a:r>
            <a:r>
              <a:rPr lang="pl-PL" sz="1400" b="1" dirty="0"/>
              <a:t>stanowisko lub rodzaj pracy</a:t>
            </a:r>
            <a:r>
              <a:rPr lang="pl-PL" sz="1400" dirty="0"/>
              <a:t> wykonywanej przez cudzoziemca, </a:t>
            </a:r>
            <a:r>
              <a:rPr lang="pl-PL" sz="1400" b="1" dirty="0"/>
              <a:t>najniższe wynagrodzenie</a:t>
            </a:r>
            <a:r>
              <a:rPr lang="pl-PL" sz="1400" dirty="0"/>
              <a:t>, które może otrzymywać cudzoziemiec na danym stanowisku, </a:t>
            </a:r>
            <a:r>
              <a:rPr lang="pl-PL" sz="1400" b="1" dirty="0"/>
              <a:t>wymiar czasu pracy </a:t>
            </a:r>
            <a:r>
              <a:rPr lang="pl-PL" sz="1400" dirty="0"/>
              <a:t>albo liczbę godzin pracy w tygodniu lub miesiącu, </a:t>
            </a:r>
            <a:r>
              <a:rPr lang="pl-PL" sz="1400" b="1" dirty="0"/>
              <a:t>rodzaj umowy </a:t>
            </a:r>
            <a:r>
              <a:rPr lang="pl-PL" sz="1400" dirty="0"/>
              <a:t>będącej podstawą wykonywania pracy oraz </a:t>
            </a:r>
            <a:r>
              <a:rPr lang="pl-PL" sz="1400" b="1" dirty="0"/>
              <a:t>okres ważności zezwolenia</a:t>
            </a:r>
            <a:r>
              <a:rPr lang="pl-PL" sz="1400" dirty="0"/>
              <a:t>.</a:t>
            </a:r>
          </a:p>
          <a:p>
            <a:pPr algn="just"/>
            <a:endParaRPr lang="pl-PL" sz="1400" dirty="0"/>
          </a:p>
          <a:p>
            <a:pPr algn="just"/>
            <a:r>
              <a:rPr lang="pl-PL" sz="1400" dirty="0"/>
              <a:t>O zezwolenie na pracę (</a:t>
            </a:r>
            <a:r>
              <a:rPr lang="pl-PL" sz="1400" b="1" dirty="0"/>
              <a:t>typ A, B, C, D, E i S</a:t>
            </a:r>
            <a:r>
              <a:rPr lang="pl-PL" sz="1400" dirty="0"/>
              <a:t>) występuje pracodawca do właściwego wojewody lub w przypadku zezwolenia na pobyt czasowy i pracę - cudzoziemiec przebywający już legalnie na terytorium Polski do wojewody właściwego ze względu na pobyt cudzoziemca.</a:t>
            </a:r>
          </a:p>
        </p:txBody>
      </p:sp>
    </p:spTree>
    <p:extLst>
      <p:ext uri="{BB962C8B-B14F-4D97-AF65-F5344CB8AC3E}">
        <p14:creationId xmlns:p14="http://schemas.microsoft.com/office/powerpoint/2010/main" val="3608101608"/>
      </p:ext>
    </p:extLst>
  </p:cSld>
  <p:clrMapOvr>
    <a:masterClrMapping/>
  </p:clrMapOvr>
  <p:transition spd="slow">
    <p:cover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 zezwolenia wydawane przez wojewodę (typ A, B, C, D, E)</a:t>
            </a:r>
          </a:p>
        </p:txBody>
      </p:sp>
      <p:sp>
        <p:nvSpPr>
          <p:cNvPr id="3" name="Symbol zastępczy zawartości 2"/>
          <p:cNvSpPr>
            <a:spLocks noGrp="1"/>
          </p:cNvSpPr>
          <p:nvPr>
            <p:ph idx="1"/>
          </p:nvPr>
        </p:nvSpPr>
        <p:spPr>
          <a:xfrm>
            <a:off x="457200" y="1419622"/>
            <a:ext cx="8229600" cy="2952328"/>
          </a:xfrm>
        </p:spPr>
        <p:txBody>
          <a:bodyPr>
            <a:normAutofit/>
          </a:bodyPr>
          <a:lstStyle/>
          <a:p>
            <a:pPr marL="0" indent="0">
              <a:buNone/>
            </a:pPr>
            <a:r>
              <a:rPr lang="pl-PL" sz="1400" b="1" dirty="0">
                <a:solidFill>
                  <a:srgbClr val="FF0000"/>
                </a:solidFill>
                <a:latin typeface="Agency FB"/>
              </a:rPr>
              <a:t>›› </a:t>
            </a:r>
            <a:r>
              <a:rPr lang="pl-PL" sz="1400" b="1" dirty="0"/>
              <a:t>Typ A</a:t>
            </a:r>
            <a:r>
              <a:rPr lang="pl-PL" sz="1400" dirty="0"/>
              <a:t> - dotyczy cudzoziemca wykonującego pracę na podstawie umowy z podmiotem, którego siedziba                                                                                 znajduje się na terenie RP. Zezwolenie typu A wydawane jest na okres do 3 lat, jednak okres ten może być skrócony, według kryteriów określonych w lokalnych uregulowaniach, tj. wydawanych przez wojewodę tzw. kryteriach wojewódzkich.</a:t>
            </a:r>
          </a:p>
          <a:p>
            <a:pPr marL="0" indent="0">
              <a:buNone/>
            </a:pPr>
            <a:r>
              <a:rPr lang="pl-PL" sz="1400" dirty="0"/>
              <a:t>Składając wniosek o zezwolenie na pracę dla cudzoziemca (</a:t>
            </a:r>
            <a:r>
              <a:rPr lang="pl-PL" sz="1400" b="1" dirty="0"/>
              <a:t>Typ A</a:t>
            </a:r>
            <a:r>
              <a:rPr lang="pl-PL" sz="1400" dirty="0"/>
              <a:t>)</a:t>
            </a:r>
            <a:r>
              <a:rPr lang="pl-PL" sz="1400" b="1" dirty="0"/>
              <a:t>,</a:t>
            </a:r>
            <a:r>
              <a:rPr lang="pl-PL" sz="1400" dirty="0"/>
              <a:t> pracodawca jest zobowiązany dołączyć również </a:t>
            </a:r>
            <a:r>
              <a:rPr lang="pl-PL" sz="1400" b="1" dirty="0"/>
              <a:t>informację starosty  o braku możliwości zaspokojenia potrzeb kadrowych pracodawcy</a:t>
            </a:r>
            <a:r>
              <a:rPr lang="pl-PL" sz="1400" dirty="0"/>
              <a:t>.</a:t>
            </a:r>
            <a:endParaRPr lang="pl-PL" sz="1400" b="1" dirty="0"/>
          </a:p>
          <a:p>
            <a:pPr marL="0" indent="0">
              <a:buNone/>
            </a:pPr>
            <a:endParaRPr lang="pl-PL" sz="1400" dirty="0"/>
          </a:p>
          <a:p>
            <a:pPr marL="0" indent="0">
              <a:buNone/>
            </a:pPr>
            <a:endParaRPr lang="pl-PL" sz="800" dirty="0"/>
          </a:p>
          <a:p>
            <a:pPr marL="0" indent="0">
              <a:buNone/>
            </a:pPr>
            <a:r>
              <a:rPr lang="pl-PL" sz="1400" b="1" dirty="0">
                <a:solidFill>
                  <a:srgbClr val="FF0000"/>
                </a:solidFill>
                <a:latin typeface="Agency FB"/>
              </a:rPr>
              <a:t>›› </a:t>
            </a:r>
            <a:r>
              <a:rPr lang="pl-PL" sz="1400" b="1" dirty="0"/>
              <a:t>Typ B</a:t>
            </a:r>
            <a:r>
              <a:rPr lang="pl-PL" sz="1400" dirty="0"/>
              <a:t> - dotyczy cudzoziemca wykonującego pracę polegającą na pełnieniu funkcji w zarządzie osoby prawnej wpisanej do rejestru przedsiębiorców. Zezwolenie typu B wydawane jest na standardowy okres (do 3 lat), ale członkowie zarządów przedsiębiorstw zatrudniających powyżej 25 osób mogą starać się o wydanie zezwolenia na okres do 5 lat.</a:t>
            </a:r>
          </a:p>
          <a:p>
            <a:pPr marL="0" indent="0">
              <a:buNone/>
            </a:pPr>
            <a:endParaRPr lang="pl-PL" sz="800" dirty="0"/>
          </a:p>
        </p:txBody>
      </p:sp>
    </p:spTree>
    <p:extLst>
      <p:ext uri="{BB962C8B-B14F-4D97-AF65-F5344CB8AC3E}">
        <p14:creationId xmlns:p14="http://schemas.microsoft.com/office/powerpoint/2010/main" val="2570475198"/>
      </p:ext>
    </p:extLst>
  </p:cSld>
  <p:clrMapOvr>
    <a:masterClrMapping/>
  </p:clrMapOvr>
  <p:transition spd="slow">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 zezwolenia wydawane przez wojewodę (typ A, B, C, D, E)</a:t>
            </a:r>
          </a:p>
        </p:txBody>
      </p:sp>
      <p:sp>
        <p:nvSpPr>
          <p:cNvPr id="3" name="Symbol zastępczy zawartości 2"/>
          <p:cNvSpPr>
            <a:spLocks noGrp="1"/>
          </p:cNvSpPr>
          <p:nvPr>
            <p:ph idx="1"/>
          </p:nvPr>
        </p:nvSpPr>
        <p:spPr>
          <a:xfrm>
            <a:off x="457200" y="1419622"/>
            <a:ext cx="8229600" cy="2952328"/>
          </a:xfrm>
        </p:spPr>
        <p:txBody>
          <a:bodyPr>
            <a:normAutofit/>
          </a:bodyPr>
          <a:lstStyle/>
          <a:p>
            <a:pPr marL="0" indent="0">
              <a:buNone/>
            </a:pPr>
            <a:r>
              <a:rPr lang="pl-PL" sz="1400" b="1" dirty="0">
                <a:solidFill>
                  <a:srgbClr val="FF0000"/>
                </a:solidFill>
                <a:latin typeface="Agency FB"/>
              </a:rPr>
              <a:t>›› </a:t>
            </a:r>
            <a:r>
              <a:rPr lang="pl-PL" sz="1400" b="1" dirty="0"/>
              <a:t>Typ C</a:t>
            </a:r>
            <a:r>
              <a:rPr lang="pl-PL" sz="1400" dirty="0"/>
              <a:t> - dotyczy cudzoziemca wykonującego pracę u pracodawcy zagranicznego, delegowanego na terytorium Rzeczypospolitej Polskiej do oddziału lub zakładu podmiotu zagranicznego albo podmiotu powiązanego z tym pracodawcą zagranicznym, na okres przekraczający 30 dni w roku kalendarzowym.</a:t>
            </a:r>
            <a:endParaRPr lang="pl-PL" sz="1400" b="1" dirty="0"/>
          </a:p>
          <a:p>
            <a:pPr marL="0" indent="0">
              <a:buNone/>
            </a:pPr>
            <a:endParaRPr lang="pl-PL" sz="1400" b="1" dirty="0">
              <a:solidFill>
                <a:srgbClr val="FF0000"/>
              </a:solidFill>
              <a:latin typeface="Agency FB"/>
            </a:endParaRPr>
          </a:p>
          <a:p>
            <a:pPr marL="0" indent="0">
              <a:buNone/>
            </a:pPr>
            <a:r>
              <a:rPr lang="pl-PL" sz="1400" b="1" dirty="0">
                <a:solidFill>
                  <a:srgbClr val="FF0000"/>
                </a:solidFill>
                <a:latin typeface="Agency FB"/>
              </a:rPr>
              <a:t>›› </a:t>
            </a:r>
            <a:r>
              <a:rPr lang="pl-PL" sz="1400" b="1" dirty="0">
                <a:latin typeface="Agency FB"/>
              </a:rPr>
              <a:t>T</a:t>
            </a:r>
            <a:r>
              <a:rPr lang="pl-PL" sz="1400" b="1" dirty="0"/>
              <a:t>yp D</a:t>
            </a:r>
            <a:r>
              <a:rPr lang="pl-PL" sz="1400" dirty="0"/>
              <a:t> - dotyczy cudzoziemca wykonującego pracę u pracodawcy zagranicznego, nie posiadającego oddziału, zakładu lub innej formy zorganizowanej działalności na terytorium Rzeczypospolitej Polskiej, delegowanego na terytorium Rzeczypospolitej Polskiej w celu realizacji usługi o charakterze tymczasowym i okazjonalnym (usługa eksportowa)</a:t>
            </a:r>
          </a:p>
          <a:p>
            <a:pPr marL="0" indent="0">
              <a:buNone/>
            </a:pPr>
            <a:endParaRPr lang="pl-PL" sz="800" dirty="0"/>
          </a:p>
          <a:p>
            <a:pPr marL="0" indent="0">
              <a:buNone/>
            </a:pPr>
            <a:r>
              <a:rPr lang="pl-PL" sz="1400" b="1" dirty="0">
                <a:solidFill>
                  <a:srgbClr val="FF0000"/>
                </a:solidFill>
                <a:latin typeface="Agency FB"/>
              </a:rPr>
              <a:t>›› </a:t>
            </a:r>
            <a:r>
              <a:rPr lang="pl-PL" sz="1400" b="1" dirty="0"/>
              <a:t>Typ E</a:t>
            </a:r>
            <a:r>
              <a:rPr lang="pl-PL" sz="1400" dirty="0"/>
              <a:t> - dotyczy cudzoziemca wykonującego pracę u pracodawcy zagranicznego, delegowanego na terytorium Rzeczypospolitej Polskiej na okres przekraczający 3 miesiące w ciągu kolejnych 6 miesięcy w innym celu, niż wskazany przy zezwoleniach typu B, C i D</a:t>
            </a:r>
            <a:endParaRPr lang="pl-PL" sz="800" dirty="0"/>
          </a:p>
          <a:p>
            <a:pPr marL="0" indent="0">
              <a:buNone/>
            </a:pPr>
            <a:endParaRPr lang="pl-PL" sz="1400" b="1" dirty="0"/>
          </a:p>
        </p:txBody>
      </p:sp>
    </p:spTree>
    <p:extLst>
      <p:ext uri="{BB962C8B-B14F-4D97-AF65-F5344CB8AC3E}">
        <p14:creationId xmlns:p14="http://schemas.microsoft.com/office/powerpoint/2010/main" val="852842484"/>
      </p:ext>
    </p:extLst>
  </p:cSld>
  <p:clrMapOvr>
    <a:masterClrMapping/>
  </p:clrMapOvr>
  <p:transition spd="slow">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 test rynku pracy</a:t>
            </a:r>
          </a:p>
        </p:txBody>
      </p:sp>
      <p:sp>
        <p:nvSpPr>
          <p:cNvPr id="3" name="Symbol zastępczy zawartości 2"/>
          <p:cNvSpPr>
            <a:spLocks noGrp="1"/>
          </p:cNvSpPr>
          <p:nvPr>
            <p:ph idx="1"/>
          </p:nvPr>
        </p:nvSpPr>
        <p:spPr>
          <a:xfrm>
            <a:off x="827584" y="1419622"/>
            <a:ext cx="7920880" cy="2808312"/>
          </a:xfrm>
        </p:spPr>
        <p:txBody>
          <a:bodyPr>
            <a:normAutofit/>
          </a:bodyPr>
          <a:lstStyle/>
          <a:p>
            <a:pPr marL="0" indent="0" algn="just">
              <a:buNone/>
            </a:pPr>
            <a:r>
              <a:rPr lang="pl-PL" sz="1400" b="1" dirty="0"/>
              <a:t>Test rynku pracy </a:t>
            </a:r>
            <a:r>
              <a:rPr lang="pl-PL" sz="1400" dirty="0"/>
              <a:t>- </a:t>
            </a:r>
            <a:r>
              <a:rPr lang="pl-PL" sz="1400" b="1" dirty="0"/>
              <a:t>informacja starosty o lokalnym rynku pracy, która potwierdza brak możliwości zrealizowania jego potrzeb kadrowych w oparciu o rejestry osób bezrobotnych i poszukujących pracy</a:t>
            </a:r>
            <a:r>
              <a:rPr lang="pl-PL" sz="1400" dirty="0"/>
              <a:t>. </a:t>
            </a:r>
          </a:p>
          <a:p>
            <a:pPr marL="0" indent="0" algn="just">
              <a:buNone/>
            </a:pPr>
            <a:endParaRPr lang="pl-PL" sz="1400" dirty="0"/>
          </a:p>
          <a:p>
            <a:pPr marL="0" indent="0">
              <a:buNone/>
            </a:pPr>
            <a:r>
              <a:rPr lang="pl-PL" sz="1400" dirty="0"/>
              <a:t>Aby uzyskać inf. starosty należy zgłosić ofertę pracy do powiatowego urzędu pracy. Oferta nie powinna zawierać wymagań wyższych niż normalnie wymagane dla określonej pozycji (np. znajomość języka obcego w przypadku gdy nie jest to konieczne na danym stanowisku). W przypadku braku zarejestrowanych bezrobotnych o odpowiednich kwalifikacjach, PUP wydaje w ciągu 14 dni od zgłoszenia oferty odpowiednią informację. W przypadku odnalezienia potencjalnie zainteresowanych bezrobotnych lub szukających pracy, PUP organizuje między nimi rekrutację i informacja o możliwości zapełnienia wakatu wydawana jest w ciągu trzech tygodni. Informacja z PUP-u zawiera opinię na temat porównywalności proponowanego wynagrodzenia z poziomem zarobków na lokalnym rynku pracy.</a:t>
            </a:r>
            <a:br>
              <a:rPr lang="pl-PL" sz="1400" dirty="0"/>
            </a:br>
            <a:endParaRPr lang="pl-PL" sz="1400" b="1" dirty="0"/>
          </a:p>
        </p:txBody>
      </p:sp>
    </p:spTree>
    <p:extLst>
      <p:ext uri="{BB962C8B-B14F-4D97-AF65-F5344CB8AC3E}">
        <p14:creationId xmlns:p14="http://schemas.microsoft.com/office/powerpoint/2010/main" val="2715783613"/>
      </p:ext>
    </p:extLst>
  </p:cSld>
  <p:clrMapOvr>
    <a:masterClrMapping/>
  </p:clrMapOvr>
  <p:transition spd="slow">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 test rynku pracy</a:t>
            </a:r>
          </a:p>
        </p:txBody>
      </p:sp>
      <p:sp>
        <p:nvSpPr>
          <p:cNvPr id="3" name="Symbol zastępczy zawartości 2"/>
          <p:cNvSpPr>
            <a:spLocks noGrp="1"/>
          </p:cNvSpPr>
          <p:nvPr>
            <p:ph idx="1"/>
          </p:nvPr>
        </p:nvSpPr>
        <p:spPr>
          <a:xfrm>
            <a:off x="827584" y="1419622"/>
            <a:ext cx="7920880" cy="2376264"/>
          </a:xfrm>
        </p:spPr>
        <p:txBody>
          <a:bodyPr>
            <a:normAutofit/>
          </a:bodyPr>
          <a:lstStyle/>
          <a:p>
            <a:pPr marL="0" indent="0" algn="just">
              <a:buNone/>
            </a:pPr>
            <a:r>
              <a:rPr lang="pl-PL" sz="1400" dirty="0"/>
              <a:t/>
            </a:r>
            <a:br>
              <a:rPr lang="pl-PL" sz="1400" dirty="0"/>
            </a:br>
            <a:r>
              <a:rPr lang="pl-PL" sz="1600" dirty="0"/>
              <a:t>Zezwolenie na pracę </a:t>
            </a:r>
            <a:r>
              <a:rPr lang="pl-PL" sz="1600" b="1" dirty="0"/>
              <a:t>nie zostanie wydane</a:t>
            </a:r>
            <a:r>
              <a:rPr lang="pl-PL" sz="1600" dirty="0"/>
              <a:t>, jeżeli: </a:t>
            </a:r>
          </a:p>
          <a:p>
            <a:pPr algn="just"/>
            <a:r>
              <a:rPr lang="pl-PL" sz="1600" dirty="0"/>
              <a:t>pracodawca był wielokrotnie uznany za winnego nielegalnego zatrudniania cudzoziemców;</a:t>
            </a:r>
          </a:p>
          <a:p>
            <a:pPr algn="just"/>
            <a:r>
              <a:rPr lang="pl-PL" sz="1600" dirty="0"/>
              <a:t> został skazany za handel ludźmi lub poważne naruszenie prawa w kwestii zatrudniania cudzoziemców; </a:t>
            </a:r>
          </a:p>
          <a:p>
            <a:pPr algn="just"/>
            <a:r>
              <a:rPr lang="pl-PL" sz="1600" dirty="0"/>
              <a:t>dane osobowe cudzoziemca zostały umieszczone w wykazie cudzoziemców, których pobyt na terytorium RP jest niepożądany. </a:t>
            </a:r>
            <a:endParaRPr lang="pl-PL" sz="1400" b="1" dirty="0"/>
          </a:p>
        </p:txBody>
      </p:sp>
    </p:spTree>
    <p:extLst>
      <p:ext uri="{BB962C8B-B14F-4D97-AF65-F5344CB8AC3E}">
        <p14:creationId xmlns:p14="http://schemas.microsoft.com/office/powerpoint/2010/main" val="1046998837"/>
      </p:ext>
    </p:extLst>
  </p:cSld>
  <p:clrMapOvr>
    <a:masterClrMapping/>
  </p:clrMapOvr>
  <p:transition spd="slow">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915816" y="51470"/>
            <a:ext cx="6120680" cy="709587"/>
          </a:xfrm>
        </p:spPr>
        <p:txBody>
          <a:bodyPr>
            <a:noAutofit/>
          </a:bodyPr>
          <a:lstStyle/>
          <a:p>
            <a:r>
              <a:rPr lang="pl-PL" sz="1800" dirty="0">
                <a:solidFill>
                  <a:schemeClr val="tx2">
                    <a:lumMod val="60000"/>
                    <a:lumOff val="40000"/>
                  </a:schemeClr>
                </a:solidFill>
              </a:rPr>
              <a:t>Liczba wydanych przez PUP Głubczyce informacji starosty o możliwości zaspokojenia potrzeb kadrowych 2015 -2018</a:t>
            </a:r>
          </a:p>
        </p:txBody>
      </p:sp>
      <p:graphicFrame>
        <p:nvGraphicFramePr>
          <p:cNvPr id="5" name="Symbol zastępczy zawartości 4">
            <a:extLst>
              <a:ext uri="{FF2B5EF4-FFF2-40B4-BE49-F238E27FC236}">
                <a16:creationId xmlns:a16="http://schemas.microsoft.com/office/drawing/2014/main" xmlns="" id="{C7E3867F-2EA0-40AC-8014-6AEDB2656D07}"/>
              </a:ext>
            </a:extLst>
          </p:cNvPr>
          <p:cNvGraphicFramePr>
            <a:graphicFrameLocks noGrp="1"/>
          </p:cNvGraphicFramePr>
          <p:nvPr>
            <p:ph idx="1"/>
            <p:extLst>
              <p:ext uri="{D42A27DB-BD31-4B8C-83A1-F6EECF244321}">
                <p14:modId xmlns:p14="http://schemas.microsoft.com/office/powerpoint/2010/main" val="4135041655"/>
              </p:ext>
            </p:extLst>
          </p:nvPr>
        </p:nvGraphicFramePr>
        <p:xfrm>
          <a:off x="899592" y="978494"/>
          <a:ext cx="8003232" cy="310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2152971"/>
      </p:ext>
    </p:extLst>
  </p:cSld>
  <p:clrMapOvr>
    <a:masterClrMapping/>
  </p:clrMapOvr>
  <p:transition spd="slow">
    <p:cover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rmAutofit/>
          </a:bodyPr>
          <a:lstStyle/>
          <a:p>
            <a:r>
              <a:rPr lang="pl-PL" sz="2000" b="1" dirty="0">
                <a:solidFill>
                  <a:schemeClr val="tx2">
                    <a:lumMod val="60000"/>
                    <a:lumOff val="40000"/>
                  </a:schemeClr>
                </a:solidFill>
              </a:rPr>
              <a:t>Cudzoziemcy - regulacje w prawie polskim</a:t>
            </a:r>
          </a:p>
        </p:txBody>
      </p:sp>
      <p:sp>
        <p:nvSpPr>
          <p:cNvPr id="3" name="Symbol zastępczy zawartości 2"/>
          <p:cNvSpPr>
            <a:spLocks noGrp="1"/>
          </p:cNvSpPr>
          <p:nvPr>
            <p:ph idx="1"/>
          </p:nvPr>
        </p:nvSpPr>
        <p:spPr>
          <a:xfrm>
            <a:off x="467544" y="1635646"/>
            <a:ext cx="8229600" cy="2952328"/>
          </a:xfrm>
        </p:spPr>
        <p:txBody>
          <a:bodyPr>
            <a:normAutofit/>
          </a:bodyPr>
          <a:lstStyle/>
          <a:p>
            <a:r>
              <a:rPr lang="pl-PL" sz="1600" dirty="0"/>
              <a:t>ustawa z dnia 20 kwietnia 2004 r. o promocji zatrudnienia i instytucjach rynku pracy (zwłaszcza art. 87-90a)</a:t>
            </a:r>
          </a:p>
          <a:p>
            <a:endParaRPr lang="pl-PL" sz="1600" dirty="0"/>
          </a:p>
          <a:p>
            <a:r>
              <a:rPr lang="pl-PL" sz="1600" dirty="0"/>
              <a:t>ustawa z dnia 12 grudnia 2013 r. o cudzoziemcach</a:t>
            </a:r>
          </a:p>
          <a:p>
            <a:endParaRPr lang="pl-PL" sz="1600" dirty="0"/>
          </a:p>
          <a:p>
            <a:r>
              <a:rPr lang="pl-PL" sz="1600" dirty="0"/>
              <a:t>ustawa z dnia 15 czerwca 2012 r. o skutkach powierzenia wykonywania pracy cudzoziemcom przebywającym wbrew przepisom na terytorium Rzeczypospolitej Polskiej</a:t>
            </a:r>
          </a:p>
        </p:txBody>
      </p:sp>
    </p:spTree>
    <p:extLst>
      <p:ext uri="{BB962C8B-B14F-4D97-AF65-F5344CB8AC3E}">
        <p14:creationId xmlns:p14="http://schemas.microsoft.com/office/powerpoint/2010/main" val="4050332757"/>
      </p:ext>
    </p:extLst>
  </p:cSld>
  <p:clrMapOvr>
    <a:masterClrMapping/>
  </p:clrMapOvr>
  <p:transition spd="slow">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sezonową - zezwolenia wydawane przez starostę (typ S)</a:t>
            </a:r>
          </a:p>
        </p:txBody>
      </p:sp>
      <p:sp>
        <p:nvSpPr>
          <p:cNvPr id="3" name="Symbol zastępczy zawartości 2"/>
          <p:cNvSpPr>
            <a:spLocks noGrp="1"/>
          </p:cNvSpPr>
          <p:nvPr>
            <p:ph idx="1"/>
          </p:nvPr>
        </p:nvSpPr>
        <p:spPr>
          <a:xfrm>
            <a:off x="457200" y="1347614"/>
            <a:ext cx="8229600" cy="2952328"/>
          </a:xfrm>
        </p:spPr>
        <p:txBody>
          <a:bodyPr>
            <a:normAutofit/>
          </a:bodyPr>
          <a:lstStyle/>
          <a:p>
            <a:pPr marL="0" indent="0">
              <a:buNone/>
            </a:pPr>
            <a:endParaRPr lang="pl-PL" sz="1400" b="1" dirty="0"/>
          </a:p>
          <a:p>
            <a:pPr marL="0" indent="0">
              <a:buNone/>
            </a:pPr>
            <a:r>
              <a:rPr lang="pl-PL" sz="1400" b="1" dirty="0"/>
              <a:t>Od 1 stycznia 2018 r. </a:t>
            </a:r>
            <a:r>
              <a:rPr lang="pl-PL" sz="1400" dirty="0"/>
              <a:t>znowelizowana ustawa o promocji zatrudnienia i instytucjach rynku pracy wprowadziła nowe rozwiązanie umożliwiające zatrudnianie w Polsce cudzoziemców </a:t>
            </a:r>
            <a:r>
              <a:rPr lang="pl-PL" sz="1400" b="1" dirty="0"/>
              <a:t>do pracy sezonowej – zezwolenie na pracę sezonową.</a:t>
            </a:r>
            <a:r>
              <a:rPr lang="pl-PL" sz="1400" dirty="0"/>
              <a:t> </a:t>
            </a:r>
          </a:p>
          <a:p>
            <a:pPr marL="0" indent="0">
              <a:buNone/>
            </a:pPr>
            <a:endParaRPr lang="pl-PL" sz="1400" dirty="0"/>
          </a:p>
          <a:p>
            <a:r>
              <a:rPr lang="pl-PL" sz="1400" b="1" dirty="0"/>
              <a:t>Praca sezonowa </a:t>
            </a:r>
            <a:r>
              <a:rPr lang="pl-PL" sz="1400" dirty="0"/>
              <a:t>to praca, którą cudzoziemiec wykonuje na terytorium RP i jest ona </a:t>
            </a:r>
            <a:r>
              <a:rPr lang="pl-PL" sz="1400" b="1" dirty="0"/>
              <a:t>uzależniona od rytmu pór roku, nie przekracza 9 miesięcy w roku kalendarzowym. </a:t>
            </a:r>
          </a:p>
          <a:p>
            <a:endParaRPr lang="pl-PL" sz="1400" b="1" dirty="0"/>
          </a:p>
          <a:p>
            <a:r>
              <a:rPr lang="pl-PL" sz="1400" dirty="0"/>
              <a:t>Praca sezonowa dotyczy podklas działalności:  </a:t>
            </a:r>
            <a:r>
              <a:rPr lang="pl-PL" sz="1400" b="1" dirty="0"/>
              <a:t>rolnictwo, leśnictwo, łowiectwo, rybactwo, ogrodnictwo, turystyka, działalność związana z zakwaterowaniem i usługami gastronomicznymi.</a:t>
            </a:r>
          </a:p>
        </p:txBody>
      </p:sp>
    </p:spTree>
    <p:extLst>
      <p:ext uri="{BB962C8B-B14F-4D97-AF65-F5344CB8AC3E}">
        <p14:creationId xmlns:p14="http://schemas.microsoft.com/office/powerpoint/2010/main" val="2900375723"/>
      </p:ext>
    </p:extLst>
  </p:cSld>
  <p:clrMapOvr>
    <a:masterClrMapping/>
  </p:clrMapOvr>
  <p:transition spd="slow">
    <p:cover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97555" y="216487"/>
            <a:ext cx="6059016" cy="857250"/>
          </a:xfrm>
        </p:spPr>
        <p:txBody>
          <a:bodyPr>
            <a:noAutofit/>
          </a:bodyPr>
          <a:lstStyle/>
          <a:p>
            <a:r>
              <a:rPr lang="pl-PL" sz="2000" b="1" dirty="0">
                <a:solidFill>
                  <a:schemeClr val="tx2">
                    <a:lumMod val="60000"/>
                    <a:lumOff val="40000"/>
                  </a:schemeClr>
                </a:solidFill>
              </a:rPr>
              <a:t>Zezwolenie na pracę sezonową - ogólna procedura</a:t>
            </a:r>
          </a:p>
        </p:txBody>
      </p:sp>
      <p:sp>
        <p:nvSpPr>
          <p:cNvPr id="3" name="Symbol zastępczy zawartości 2"/>
          <p:cNvSpPr>
            <a:spLocks noGrp="1"/>
          </p:cNvSpPr>
          <p:nvPr>
            <p:ph idx="1"/>
          </p:nvPr>
        </p:nvSpPr>
        <p:spPr>
          <a:xfrm>
            <a:off x="395536" y="1347614"/>
            <a:ext cx="8424936" cy="2880320"/>
          </a:xfrm>
        </p:spPr>
        <p:txBody>
          <a:bodyPr>
            <a:normAutofit/>
          </a:bodyPr>
          <a:lstStyle/>
          <a:p>
            <a:pPr marL="0" indent="0">
              <a:buNone/>
            </a:pPr>
            <a:endParaRPr lang="pl-PL" sz="1400" dirty="0"/>
          </a:p>
          <a:p>
            <a:endParaRPr lang="pl-PL" sz="1400" dirty="0"/>
          </a:p>
        </p:txBody>
      </p:sp>
      <p:sp>
        <p:nvSpPr>
          <p:cNvPr id="10" name="Strzałka: w prawo 4">
            <a:extLst>
              <a:ext uri="{FF2B5EF4-FFF2-40B4-BE49-F238E27FC236}">
                <a16:creationId xmlns:a16="http://schemas.microsoft.com/office/drawing/2014/main" xmlns="" id="{4ECD9464-2FC9-4AE3-99A9-6105C14836AE}"/>
              </a:ext>
            </a:extLst>
          </p:cNvPr>
          <p:cNvSpPr txBox="1"/>
          <p:nvPr/>
        </p:nvSpPr>
        <p:spPr>
          <a:xfrm>
            <a:off x="7884368" y="2145691"/>
            <a:ext cx="720080" cy="786099"/>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endParaRPr lang="pl-PL" sz="800" kern="1200" dirty="0"/>
          </a:p>
        </p:txBody>
      </p:sp>
      <p:graphicFrame>
        <p:nvGraphicFramePr>
          <p:cNvPr id="12" name="Diagram 11">
            <a:extLst>
              <a:ext uri="{FF2B5EF4-FFF2-40B4-BE49-F238E27FC236}">
                <a16:creationId xmlns:a16="http://schemas.microsoft.com/office/drawing/2014/main" xmlns="" id="{F9990122-741D-4424-B5CD-617E683D62D7}"/>
              </a:ext>
            </a:extLst>
          </p:cNvPr>
          <p:cNvGraphicFramePr/>
          <p:nvPr>
            <p:extLst>
              <p:ext uri="{D42A27DB-BD31-4B8C-83A1-F6EECF244321}">
                <p14:modId xmlns:p14="http://schemas.microsoft.com/office/powerpoint/2010/main" val="3072394273"/>
              </p:ext>
            </p:extLst>
          </p:nvPr>
        </p:nvGraphicFramePr>
        <p:xfrm>
          <a:off x="214577" y="1311610"/>
          <a:ext cx="8786853"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4624492"/>
      </p:ext>
    </p:extLst>
  </p:cSld>
  <p:clrMapOvr>
    <a:masterClrMapping/>
  </p:clrMapOvr>
  <p:transition spd="slow">
    <p:cover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sezonową - zezwolenia wydawane przez starostę (typ S)</a:t>
            </a:r>
          </a:p>
        </p:txBody>
      </p:sp>
      <p:sp>
        <p:nvSpPr>
          <p:cNvPr id="3" name="Symbol zastępczy zawartości 2"/>
          <p:cNvSpPr>
            <a:spLocks noGrp="1"/>
          </p:cNvSpPr>
          <p:nvPr>
            <p:ph idx="1"/>
          </p:nvPr>
        </p:nvSpPr>
        <p:spPr>
          <a:xfrm>
            <a:off x="457200" y="1275606"/>
            <a:ext cx="8229600" cy="2952328"/>
          </a:xfrm>
        </p:spPr>
        <p:txBody>
          <a:bodyPr>
            <a:normAutofit/>
          </a:bodyPr>
          <a:lstStyle/>
          <a:p>
            <a:endParaRPr lang="pl-PL" sz="1400" b="1" dirty="0"/>
          </a:p>
          <a:p>
            <a:pPr algn="just"/>
            <a:r>
              <a:rPr lang="pl-PL" sz="1400" b="1" dirty="0"/>
              <a:t>Zezwolenie na pracę sezonową </a:t>
            </a:r>
            <a:r>
              <a:rPr lang="pl-PL" sz="1400" dirty="0"/>
              <a:t>wydaje starosta właściwy ze względu na miejsce zamieszkania lub siedzibę podmiotu powierzającego cudzoziemcowi wykonywanie pracy. Siedziba dotyczy osoby prawnej, np. przedsiębiorstwa, a miejsce zamieszkania osoby fizycznej.</a:t>
            </a:r>
          </a:p>
          <a:p>
            <a:pPr algn="just"/>
            <a:endParaRPr lang="pl-PL" sz="800" dirty="0"/>
          </a:p>
          <a:p>
            <a:r>
              <a:rPr lang="pl-PL" sz="1400" b="1" dirty="0"/>
              <a:t>Zezwolenie na pracę sezonową </a:t>
            </a:r>
            <a:r>
              <a:rPr lang="pl-PL" sz="1400" dirty="0"/>
              <a:t>cudzoziemca jest wydawane na wniosek podmiotu powierzającego wykonywanie pracy cudzoziemcowi.</a:t>
            </a:r>
          </a:p>
          <a:p>
            <a:endParaRPr lang="pl-PL" sz="800" dirty="0"/>
          </a:p>
          <a:p>
            <a:r>
              <a:rPr lang="pl-PL" sz="1400" dirty="0"/>
              <a:t>Jeżeli </a:t>
            </a:r>
            <a:r>
              <a:rPr lang="pl-PL" sz="1400" b="1" dirty="0"/>
              <a:t>zezwolenie</a:t>
            </a:r>
            <a:r>
              <a:rPr lang="pl-PL" sz="1400" dirty="0"/>
              <a:t> dotyczy obywatela innego kraju niż: </a:t>
            </a:r>
            <a:r>
              <a:rPr lang="pl-PL" sz="1400" b="1" dirty="0"/>
              <a:t>Armenia, Białoruś, Gruzja, Mołdawia, Rosja lub Ukraina</a:t>
            </a:r>
            <a:r>
              <a:rPr lang="pl-PL" sz="1400" dirty="0"/>
              <a:t>, do wniosku należy dołączyć </a:t>
            </a:r>
            <a:r>
              <a:rPr lang="pl-PL" sz="1400" b="1" dirty="0"/>
              <a:t> informację starosty, właściwego ze względu na główne miejsce wykonywania pracy przez cudzoziemca.</a:t>
            </a:r>
            <a:endParaRPr lang="pl-PL" sz="1400" dirty="0"/>
          </a:p>
          <a:p>
            <a:pPr algn="just"/>
            <a:endParaRPr lang="pl-PL" sz="1400" dirty="0"/>
          </a:p>
        </p:txBody>
      </p:sp>
    </p:spTree>
    <p:extLst>
      <p:ext uri="{BB962C8B-B14F-4D97-AF65-F5344CB8AC3E}">
        <p14:creationId xmlns:p14="http://schemas.microsoft.com/office/powerpoint/2010/main" val="2488181477"/>
      </p:ext>
    </p:extLst>
  </p:cSld>
  <p:clrMapOvr>
    <a:masterClrMapping/>
  </p:clrMapOvr>
  <p:transition spd="slow">
    <p:cover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pracę sezonową- zezwolenia wydawane przez starostę (typ S)</a:t>
            </a:r>
          </a:p>
        </p:txBody>
      </p:sp>
      <p:sp>
        <p:nvSpPr>
          <p:cNvPr id="3" name="Symbol zastępczy zawartości 2"/>
          <p:cNvSpPr>
            <a:spLocks noGrp="1"/>
          </p:cNvSpPr>
          <p:nvPr>
            <p:ph idx="1"/>
          </p:nvPr>
        </p:nvSpPr>
        <p:spPr>
          <a:xfrm>
            <a:off x="457200" y="1707654"/>
            <a:ext cx="8229600" cy="2088232"/>
          </a:xfrm>
        </p:spPr>
        <p:txBody>
          <a:bodyPr>
            <a:normAutofit/>
          </a:bodyPr>
          <a:lstStyle/>
          <a:p>
            <a:pPr marL="0" indent="0">
              <a:buNone/>
            </a:pPr>
            <a:r>
              <a:rPr lang="pl-PL" sz="1400" b="1" dirty="0" smtClean="0"/>
              <a:t>Dwa </a:t>
            </a:r>
            <a:r>
              <a:rPr lang="pl-PL" sz="1400" b="1" dirty="0"/>
              <a:t>rodzaje postepowań</a:t>
            </a:r>
            <a:r>
              <a:rPr lang="pl-PL" sz="1400" dirty="0"/>
              <a:t> z uwagi na tytuł pobytowy cudzoziemca – </a:t>
            </a:r>
            <a:r>
              <a:rPr lang="pl-PL" sz="1400" b="1" dirty="0"/>
              <a:t>„ścieżka krajowa i zagraniczna”</a:t>
            </a:r>
          </a:p>
          <a:p>
            <a:endParaRPr lang="pl-PL" sz="1400" b="1" dirty="0"/>
          </a:p>
          <a:p>
            <a:pPr marL="0" indent="0">
              <a:buNone/>
            </a:pPr>
            <a:r>
              <a:rPr lang="pl-PL" sz="1400" b="1" dirty="0">
                <a:solidFill>
                  <a:srgbClr val="FF0000"/>
                </a:solidFill>
                <a:latin typeface="Agency FB"/>
              </a:rPr>
              <a:t>›› </a:t>
            </a:r>
            <a:r>
              <a:rPr lang="pl-PL" sz="1400" b="1" dirty="0"/>
              <a:t>ŚCIEŻKA „KRAJOWA” </a:t>
            </a:r>
            <a:r>
              <a:rPr lang="pl-PL" sz="1400" dirty="0"/>
              <a:t>- starosta weryfikuje wniosek i wydaje zezwolenie albo odmawia wydania zezwolenia w     terminie do 7 dni lub do 30 dni, jeśli wymagane jest postępowanie wyjaśniające. Jeśli weryfikacja przebiegła negatywnie, starosta odmawia wydania zezwolenia na pracę sezonową. </a:t>
            </a:r>
          </a:p>
          <a:p>
            <a:pPr marL="0" indent="0">
              <a:buNone/>
            </a:pPr>
            <a:endParaRPr lang="pl-PL" sz="1400" dirty="0"/>
          </a:p>
          <a:p>
            <a:pPr marL="0" indent="0" algn="just">
              <a:buNone/>
            </a:pPr>
            <a:endParaRPr lang="pl-PL" sz="1400" dirty="0"/>
          </a:p>
        </p:txBody>
      </p:sp>
    </p:spTree>
    <p:extLst>
      <p:ext uri="{BB962C8B-B14F-4D97-AF65-F5344CB8AC3E}">
        <p14:creationId xmlns:p14="http://schemas.microsoft.com/office/powerpoint/2010/main" val="3799579836"/>
      </p:ext>
    </p:extLst>
  </p:cSld>
  <p:clrMapOvr>
    <a:masterClrMapping/>
  </p:clrMapOvr>
  <p:transition spd="slow">
    <p:cover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Zezwolenie na </a:t>
            </a:r>
            <a:r>
              <a:rPr lang="pl-PL" sz="2000" b="1">
                <a:solidFill>
                  <a:schemeClr val="tx2">
                    <a:lumMod val="60000"/>
                    <a:lumOff val="40000"/>
                  </a:schemeClr>
                </a:solidFill>
              </a:rPr>
              <a:t>pracę sezonową - </a:t>
            </a:r>
            <a:r>
              <a:rPr lang="pl-PL" sz="2000" b="1" dirty="0">
                <a:solidFill>
                  <a:schemeClr val="tx2">
                    <a:lumMod val="60000"/>
                    <a:lumOff val="40000"/>
                  </a:schemeClr>
                </a:solidFill>
              </a:rPr>
              <a:t>zezwolenia wydawane przez starostę (typ S)</a:t>
            </a:r>
          </a:p>
        </p:txBody>
      </p:sp>
      <p:sp>
        <p:nvSpPr>
          <p:cNvPr id="3" name="Symbol zastępczy zawartości 2"/>
          <p:cNvSpPr>
            <a:spLocks noGrp="1"/>
          </p:cNvSpPr>
          <p:nvPr>
            <p:ph idx="1"/>
          </p:nvPr>
        </p:nvSpPr>
        <p:spPr>
          <a:xfrm>
            <a:off x="457200" y="1347614"/>
            <a:ext cx="8507288" cy="3096344"/>
          </a:xfrm>
        </p:spPr>
        <p:txBody>
          <a:bodyPr>
            <a:normAutofit fontScale="92500" lnSpcReduction="20000"/>
          </a:bodyPr>
          <a:lstStyle/>
          <a:p>
            <a:pPr marL="0" indent="0" algn="just">
              <a:buNone/>
            </a:pPr>
            <a:r>
              <a:rPr lang="pl-PL" sz="1400" b="1" dirty="0">
                <a:solidFill>
                  <a:srgbClr val="FF0000"/>
                </a:solidFill>
                <a:latin typeface="Agency FB"/>
              </a:rPr>
              <a:t>›› </a:t>
            </a:r>
            <a:r>
              <a:rPr lang="pl-PL" sz="1400" b="1" dirty="0"/>
              <a:t>ŚCIEŻKA „ZAGRANICZNA” </a:t>
            </a:r>
            <a:r>
              <a:rPr lang="pl-PL" sz="1400" dirty="0"/>
              <a:t>- cudzoziemiec będzie dopiero </a:t>
            </a:r>
            <a:r>
              <a:rPr lang="pl-PL" sz="1400" b="1" dirty="0"/>
              <a:t>starał się o wjazd </a:t>
            </a:r>
            <a:r>
              <a:rPr lang="pl-PL" sz="1400" dirty="0"/>
              <a:t>do Polski w celu pracy sezonowej,</a:t>
            </a:r>
            <a:r>
              <a:rPr lang="pl-PL" sz="1400" b="1" dirty="0"/>
              <a:t> </a:t>
            </a:r>
            <a:r>
              <a:rPr lang="pl-PL" sz="1400" dirty="0"/>
              <a:t>starosta weryfikuje wniosek i wpisuje go do ewidencji wniosków </a:t>
            </a:r>
            <a:r>
              <a:rPr lang="pl-PL" sz="1400" dirty="0" err="1"/>
              <a:t>ws</a:t>
            </a:r>
            <a:r>
              <a:rPr lang="pl-PL" sz="1400" dirty="0"/>
              <a:t>. pracy sezonowej </a:t>
            </a:r>
            <a:r>
              <a:rPr lang="pl-PL" sz="1400" b="1" dirty="0"/>
              <a:t>lub</a:t>
            </a:r>
            <a:r>
              <a:rPr lang="pl-PL" sz="1400" dirty="0"/>
              <a:t> odmawia wydania zezwolenia na pracę sezonową.</a:t>
            </a:r>
            <a:r>
              <a:rPr lang="pl-PL" sz="1400" b="1" dirty="0"/>
              <a:t> </a:t>
            </a:r>
            <a:r>
              <a:rPr lang="pl-PL" sz="1400" dirty="0"/>
              <a:t>Wpisanie do ewidencji następuje w terminie </a:t>
            </a:r>
            <a:r>
              <a:rPr lang="pl-PL" sz="1400" b="1" dirty="0"/>
              <a:t>7 dni </a:t>
            </a:r>
            <a:r>
              <a:rPr lang="pl-PL" sz="1400" dirty="0"/>
              <a:t>roboczych od dnia otrzymania kompletnego wniosku, chyba, że prowadzone jest postępowanie wyjaśniające – wówczas wpisanie następuje do </a:t>
            </a:r>
            <a:r>
              <a:rPr lang="pl-PL" sz="1400" b="1" dirty="0"/>
              <a:t>30 dni</a:t>
            </a:r>
            <a:r>
              <a:rPr lang="pl-PL" sz="1400" dirty="0"/>
              <a:t>. Wpisując wniosek do ewidencji, starosta wydaje podmiotowi powierzającemu wykonywanie pracy cudzoziemcowi </a:t>
            </a:r>
            <a:r>
              <a:rPr lang="pl-PL" sz="1400" b="1" dirty="0"/>
              <a:t>zaświadczenie o wpisie wniosku do ewidencji wniosków w sprawie pracy sezonowej </a:t>
            </a:r>
          </a:p>
          <a:p>
            <a:pPr marL="0" indent="0" algn="just">
              <a:buNone/>
            </a:pPr>
            <a:endParaRPr lang="pl-PL" sz="1400" dirty="0"/>
          </a:p>
          <a:p>
            <a:pPr marL="0" indent="0" algn="just">
              <a:buNone/>
            </a:pPr>
            <a:r>
              <a:rPr lang="pl-PL" sz="1400" b="1" dirty="0">
                <a:solidFill>
                  <a:srgbClr val="FF0000"/>
                </a:solidFill>
                <a:latin typeface="Agency FB"/>
              </a:rPr>
              <a:t>›› </a:t>
            </a:r>
            <a:r>
              <a:rPr lang="pl-PL" sz="1400" dirty="0"/>
              <a:t>Podmiot powierzający wykonywanie pracy przekazuje cudzoziemcowi zaświadczenie o wpisie wniosku o wydanie zezwolenia na pracę sezonową do ewidencji wniosków w sprawie pracy sezonowej. </a:t>
            </a:r>
            <a:r>
              <a:rPr lang="pl-PL" sz="1400" b="1" dirty="0"/>
              <a:t>Zaświadczenie to służy jako podstawa do wydania wizy w celu wykonywania pracy sezonowej lub w przypadku, gdy cudzoziemiec wjeżdża w ruchu bezwizowym, służy jako potwierdzenie celu wjazdu na terytorium RP.</a:t>
            </a:r>
          </a:p>
          <a:p>
            <a:endParaRPr lang="pl-PL" sz="1400" dirty="0"/>
          </a:p>
          <a:p>
            <a:pPr marL="0" indent="0" algn="just">
              <a:buNone/>
            </a:pPr>
            <a:r>
              <a:rPr lang="pl-PL" sz="1400" dirty="0">
                <a:solidFill>
                  <a:srgbClr val="FF0000"/>
                </a:solidFill>
                <a:latin typeface="Agency FB"/>
              </a:rPr>
              <a:t>›› </a:t>
            </a:r>
            <a:r>
              <a:rPr lang="pl-PL" sz="1400" b="1" dirty="0"/>
              <a:t>Po przyjeździe cudzoziemca pracodawca informuje powiatowy urząd pracy o tym fakcie</a:t>
            </a:r>
            <a:r>
              <a:rPr lang="pl-PL" sz="1400" dirty="0"/>
              <a:t>, przedstawia kopię paszportu cudzoziemca oraz podaje jego adres zamieszkania na terytorium RP. Po spełnieniu ww. obowiązku starosta wydaje zezwolenie na pracę sezonową. Pamiętać należy, że wpis do ewidencji wniosków o wydanie zezwolenia na pracę sezonową jest ważny tylko 120 dni – jeżeli po tym okresie starosta nie otrzyma potwierdzenia, że cudzoziemiec podejmie pracę w późniejszym terminie, umorzy postępowanie w sprawie wydania zezwolenia na pracę sezonową. </a:t>
            </a:r>
          </a:p>
          <a:p>
            <a:pPr marL="0" indent="0" algn="just">
              <a:buNone/>
            </a:pPr>
            <a:endParaRPr lang="pl-PL" sz="1400" dirty="0"/>
          </a:p>
          <a:p>
            <a:pPr marL="0" indent="0" algn="just">
              <a:buNone/>
            </a:pPr>
            <a:endParaRPr lang="pl-PL" sz="1400" dirty="0"/>
          </a:p>
        </p:txBody>
      </p:sp>
    </p:spTree>
    <p:extLst>
      <p:ext uri="{BB962C8B-B14F-4D97-AF65-F5344CB8AC3E}">
        <p14:creationId xmlns:p14="http://schemas.microsoft.com/office/powerpoint/2010/main" val="1770275630"/>
      </p:ext>
    </p:extLst>
  </p:cSld>
  <p:clrMapOvr>
    <a:masterClrMapping/>
  </p:clrMapOvr>
  <p:transition spd="slow">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051720" y="627534"/>
            <a:ext cx="6984776" cy="709587"/>
          </a:xfrm>
        </p:spPr>
        <p:txBody>
          <a:bodyPr>
            <a:noAutofit/>
          </a:bodyPr>
          <a:lstStyle/>
          <a:p>
            <a:r>
              <a:rPr lang="pl-PL" sz="1800" dirty="0">
                <a:solidFill>
                  <a:schemeClr val="tx2">
                    <a:lumMod val="60000"/>
                    <a:lumOff val="40000"/>
                  </a:schemeClr>
                </a:solidFill>
              </a:rPr>
              <a:t>Liczba </a:t>
            </a:r>
            <a:r>
              <a:rPr lang="pl-PL" sz="1800" dirty="0" smtClean="0">
                <a:solidFill>
                  <a:schemeClr val="tx2">
                    <a:lumMod val="60000"/>
                    <a:lumOff val="40000"/>
                  </a:schemeClr>
                </a:solidFill>
              </a:rPr>
              <a:t>zarejestrowanych</a:t>
            </a:r>
            <a:r>
              <a:rPr lang="pl-PL" sz="1800" b="1" dirty="0">
                <a:solidFill>
                  <a:schemeClr val="tx2">
                    <a:lumMod val="60000"/>
                    <a:lumOff val="40000"/>
                  </a:schemeClr>
                </a:solidFill>
              </a:rPr>
              <a:t> </a:t>
            </a:r>
            <a:r>
              <a:rPr lang="pl-PL" sz="1800" b="1" dirty="0" smtClean="0">
                <a:solidFill>
                  <a:schemeClr val="tx2">
                    <a:lumMod val="60000"/>
                    <a:lumOff val="40000"/>
                  </a:schemeClr>
                </a:solidFill>
              </a:rPr>
              <a:t>Zezwoleń </a:t>
            </a:r>
            <a:r>
              <a:rPr lang="pl-PL" sz="1800" b="1" dirty="0">
                <a:solidFill>
                  <a:schemeClr val="tx2">
                    <a:lumMod val="60000"/>
                    <a:lumOff val="40000"/>
                  </a:schemeClr>
                </a:solidFill>
              </a:rPr>
              <a:t>na pracę sezonową</a:t>
            </a:r>
            <a:r>
              <a:rPr lang="pl-PL" sz="1800" dirty="0" smtClean="0">
                <a:solidFill>
                  <a:schemeClr val="tx2">
                    <a:lumMod val="60000"/>
                    <a:lumOff val="40000"/>
                  </a:schemeClr>
                </a:solidFill>
              </a:rPr>
              <a:t> w </a:t>
            </a:r>
            <a:r>
              <a:rPr lang="pl-PL" sz="1800" dirty="0">
                <a:solidFill>
                  <a:schemeClr val="tx2">
                    <a:lumMod val="60000"/>
                    <a:lumOff val="40000"/>
                  </a:schemeClr>
                </a:solidFill>
              </a:rPr>
              <a:t>urzędach </a:t>
            </a:r>
            <a:r>
              <a:rPr lang="pl-PL" sz="1800" dirty="0" smtClean="0">
                <a:solidFill>
                  <a:schemeClr val="tx2">
                    <a:lumMod val="60000"/>
                    <a:lumOff val="40000"/>
                  </a:schemeClr>
                </a:solidFill>
              </a:rPr>
              <a:t>pracy</a:t>
            </a:r>
            <a:r>
              <a:rPr lang="pl-PL" sz="1800" b="1" dirty="0">
                <a:solidFill>
                  <a:srgbClr val="FF0000"/>
                </a:solidFill>
              </a:rPr>
              <a:t/>
            </a:r>
            <a:br>
              <a:rPr lang="pl-PL" sz="1800" b="1" dirty="0">
                <a:solidFill>
                  <a:srgbClr val="FF0000"/>
                </a:solidFill>
              </a:rPr>
            </a:br>
            <a:endParaRPr lang="pl-PL" sz="1800" dirty="0">
              <a:solidFill>
                <a:schemeClr val="tx2">
                  <a:lumMod val="60000"/>
                  <a:lumOff val="40000"/>
                </a:schemeClr>
              </a:solidFill>
            </a:endParaRP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3928820127"/>
              </p:ext>
            </p:extLst>
          </p:nvPr>
        </p:nvGraphicFramePr>
        <p:xfrm>
          <a:off x="59825" y="1851670"/>
          <a:ext cx="9036495" cy="1296143"/>
        </p:xfrm>
        <a:graphic>
          <a:graphicData uri="http://schemas.openxmlformats.org/drawingml/2006/table">
            <a:tbl>
              <a:tblPr firstRow="1" bandRow="1">
                <a:tableStyleId>{00A15C55-8517-42AA-B614-E9B94910E393}</a:tableStyleId>
              </a:tblPr>
              <a:tblGrid>
                <a:gridCol w="50405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gridCol w="720080">
                  <a:extLst>
                    <a:ext uri="{9D8B030D-6E8A-4147-A177-3AD203B41FA5}">
                      <a16:colId xmlns:a16="http://schemas.microsoft.com/office/drawing/2014/main" xmlns="" val="20005"/>
                    </a:ext>
                  </a:extLst>
                </a:gridCol>
                <a:gridCol w="720080">
                  <a:extLst>
                    <a:ext uri="{9D8B030D-6E8A-4147-A177-3AD203B41FA5}">
                      <a16:colId xmlns:a16="http://schemas.microsoft.com/office/drawing/2014/main" xmlns="" val="20006"/>
                    </a:ext>
                  </a:extLst>
                </a:gridCol>
                <a:gridCol w="648072">
                  <a:extLst>
                    <a:ext uri="{9D8B030D-6E8A-4147-A177-3AD203B41FA5}">
                      <a16:colId xmlns:a16="http://schemas.microsoft.com/office/drawing/2014/main" xmlns="" val="20007"/>
                    </a:ext>
                  </a:extLst>
                </a:gridCol>
                <a:gridCol w="720080">
                  <a:extLst>
                    <a:ext uri="{9D8B030D-6E8A-4147-A177-3AD203B41FA5}">
                      <a16:colId xmlns:a16="http://schemas.microsoft.com/office/drawing/2014/main" xmlns="" val="20008"/>
                    </a:ext>
                  </a:extLst>
                </a:gridCol>
                <a:gridCol w="864096">
                  <a:extLst>
                    <a:ext uri="{9D8B030D-6E8A-4147-A177-3AD203B41FA5}">
                      <a16:colId xmlns:a16="http://schemas.microsoft.com/office/drawing/2014/main" xmlns="" val="20009"/>
                    </a:ext>
                  </a:extLst>
                </a:gridCol>
                <a:gridCol w="648072">
                  <a:extLst>
                    <a:ext uri="{9D8B030D-6E8A-4147-A177-3AD203B41FA5}">
                      <a16:colId xmlns:a16="http://schemas.microsoft.com/office/drawing/2014/main" xmlns="" val="20010"/>
                    </a:ext>
                  </a:extLst>
                </a:gridCol>
                <a:gridCol w="648072">
                  <a:extLst>
                    <a:ext uri="{9D8B030D-6E8A-4147-A177-3AD203B41FA5}">
                      <a16:colId xmlns:a16="http://schemas.microsoft.com/office/drawing/2014/main" xmlns="" val="20011"/>
                    </a:ext>
                  </a:extLst>
                </a:gridCol>
                <a:gridCol w="899595">
                  <a:extLst>
                    <a:ext uri="{9D8B030D-6E8A-4147-A177-3AD203B41FA5}">
                      <a16:colId xmlns:a16="http://schemas.microsoft.com/office/drawing/2014/main" xmlns="" val="20012"/>
                    </a:ext>
                  </a:extLst>
                </a:gridCol>
              </a:tblGrid>
              <a:tr h="598219">
                <a:tc>
                  <a:txBody>
                    <a:bodyPr/>
                    <a:lstStyle/>
                    <a:p>
                      <a:pPr algn="ctr"/>
                      <a:r>
                        <a:rPr lang="pl-PL" sz="1200" dirty="0"/>
                        <a:t>Rok</a:t>
                      </a:r>
                      <a:r>
                        <a:rPr lang="pl-PL" sz="1400" dirty="0"/>
                        <a:t> </a:t>
                      </a:r>
                      <a:endParaRPr lang="pl-PL" sz="1400" b="0" dirty="0"/>
                    </a:p>
                  </a:txBody>
                  <a:tcPr anchor="ctr"/>
                </a:tc>
                <a:tc>
                  <a:txBody>
                    <a:bodyPr/>
                    <a:lstStyle/>
                    <a:p>
                      <a:pPr algn="ctr"/>
                      <a:r>
                        <a:rPr lang="pl-PL" sz="800" dirty="0"/>
                        <a:t>Głubczyce</a:t>
                      </a:r>
                      <a:endParaRPr lang="pl-PL" sz="800" b="0" dirty="0"/>
                    </a:p>
                  </a:txBody>
                  <a:tcPr anchor="ctr"/>
                </a:tc>
                <a:tc>
                  <a:txBody>
                    <a:bodyPr/>
                    <a:lstStyle/>
                    <a:p>
                      <a:pPr algn="ctr"/>
                      <a:r>
                        <a:rPr lang="pl-PL" sz="800" dirty="0"/>
                        <a:t>Brzeg</a:t>
                      </a:r>
                      <a:endParaRPr lang="pl-PL" sz="800" b="0" dirty="0"/>
                    </a:p>
                  </a:txBody>
                  <a:tcPr anchor="ctr"/>
                </a:tc>
                <a:tc>
                  <a:txBody>
                    <a:bodyPr/>
                    <a:lstStyle/>
                    <a:p>
                      <a:pPr algn="ctr"/>
                      <a:r>
                        <a:rPr lang="pl-PL" sz="800" dirty="0" err="1"/>
                        <a:t>Kędz</a:t>
                      </a:r>
                      <a:r>
                        <a:rPr lang="pl-PL" sz="800" dirty="0"/>
                        <a:t>. Koźle</a:t>
                      </a:r>
                      <a:endParaRPr lang="pl-PL" sz="800" b="0" dirty="0"/>
                    </a:p>
                  </a:txBody>
                  <a:tcPr anchor="ctr"/>
                </a:tc>
                <a:tc>
                  <a:txBody>
                    <a:bodyPr/>
                    <a:lstStyle/>
                    <a:p>
                      <a:pPr algn="ctr"/>
                      <a:r>
                        <a:rPr lang="pl-PL" sz="800" dirty="0"/>
                        <a:t>Kluczbork</a:t>
                      </a:r>
                      <a:endParaRPr lang="pl-PL" sz="800" b="0" dirty="0"/>
                    </a:p>
                  </a:txBody>
                  <a:tcPr anchor="ctr"/>
                </a:tc>
                <a:tc>
                  <a:txBody>
                    <a:bodyPr/>
                    <a:lstStyle/>
                    <a:p>
                      <a:pPr algn="ctr"/>
                      <a:r>
                        <a:rPr lang="pl-PL" sz="800" dirty="0"/>
                        <a:t>Krapkowice</a:t>
                      </a:r>
                      <a:endParaRPr lang="pl-PL" sz="800" b="0" dirty="0"/>
                    </a:p>
                  </a:txBody>
                  <a:tcPr anchor="ctr"/>
                </a:tc>
                <a:tc>
                  <a:txBody>
                    <a:bodyPr/>
                    <a:lstStyle/>
                    <a:p>
                      <a:pPr algn="ctr"/>
                      <a:r>
                        <a:rPr lang="pl-PL" sz="800" dirty="0"/>
                        <a:t>Namysłów</a:t>
                      </a:r>
                      <a:endParaRPr lang="pl-PL" sz="800" b="0" dirty="0"/>
                    </a:p>
                  </a:txBody>
                  <a:tcPr anchor="ctr"/>
                </a:tc>
                <a:tc>
                  <a:txBody>
                    <a:bodyPr/>
                    <a:lstStyle/>
                    <a:p>
                      <a:pPr algn="ctr"/>
                      <a:r>
                        <a:rPr lang="pl-PL" sz="800" dirty="0"/>
                        <a:t>Nysa</a:t>
                      </a:r>
                      <a:endParaRPr lang="pl-PL" sz="800" b="0" dirty="0"/>
                    </a:p>
                  </a:txBody>
                  <a:tcPr anchor="ctr"/>
                </a:tc>
                <a:tc>
                  <a:txBody>
                    <a:bodyPr/>
                    <a:lstStyle/>
                    <a:p>
                      <a:pPr algn="ctr"/>
                      <a:r>
                        <a:rPr lang="pl-PL" sz="800" dirty="0"/>
                        <a:t>Olesno</a:t>
                      </a:r>
                      <a:endParaRPr lang="pl-PL" sz="800" b="0" dirty="0"/>
                    </a:p>
                  </a:txBody>
                  <a:tcPr anchor="ctr"/>
                </a:tc>
                <a:tc>
                  <a:txBody>
                    <a:bodyPr/>
                    <a:lstStyle/>
                    <a:p>
                      <a:pPr algn="ctr"/>
                      <a:r>
                        <a:rPr lang="pl-PL" sz="800" dirty="0"/>
                        <a:t>Opole </a:t>
                      </a:r>
                      <a:endParaRPr lang="pl-PL" sz="800" b="0" dirty="0"/>
                    </a:p>
                  </a:txBody>
                  <a:tcPr anchor="ctr"/>
                </a:tc>
                <a:tc>
                  <a:txBody>
                    <a:bodyPr/>
                    <a:lstStyle/>
                    <a:p>
                      <a:pPr algn="ctr"/>
                      <a:r>
                        <a:rPr lang="pl-PL" sz="800" dirty="0"/>
                        <a:t>Prudnik</a:t>
                      </a:r>
                      <a:endParaRPr lang="pl-PL" sz="800" b="0" dirty="0"/>
                    </a:p>
                  </a:txBody>
                  <a:tcPr anchor="ctr"/>
                </a:tc>
                <a:tc>
                  <a:txBody>
                    <a:bodyPr/>
                    <a:lstStyle/>
                    <a:p>
                      <a:pPr algn="ctr"/>
                      <a:r>
                        <a:rPr lang="pl-PL" sz="800" dirty="0"/>
                        <a:t>Strzelce  Opolskie</a:t>
                      </a:r>
                      <a:endParaRPr lang="pl-PL" sz="800" b="0" dirty="0"/>
                    </a:p>
                  </a:txBody>
                  <a:tcPr anchor="ctr"/>
                </a:tc>
                <a:tc>
                  <a:txBody>
                    <a:bodyPr/>
                    <a:lstStyle/>
                    <a:p>
                      <a:pPr algn="ctr"/>
                      <a:r>
                        <a:rPr lang="pl-PL" sz="1000" dirty="0"/>
                        <a:t>Ogółem</a:t>
                      </a:r>
                      <a:r>
                        <a:rPr lang="pl-PL" sz="1050" dirty="0"/>
                        <a:t> </a:t>
                      </a:r>
                      <a:endParaRPr lang="pl-PL" sz="1050" b="0" dirty="0"/>
                    </a:p>
                  </a:txBody>
                  <a:tcPr anchor="ctr"/>
                </a:tc>
                <a:extLst>
                  <a:ext uri="{0D108BD9-81ED-4DB2-BD59-A6C34878D82A}">
                    <a16:rowId xmlns:a16="http://schemas.microsoft.com/office/drawing/2014/main" xmlns="" val="10000"/>
                  </a:ext>
                </a:extLst>
              </a:tr>
              <a:tr h="697924">
                <a:tc>
                  <a:txBody>
                    <a:bodyPr/>
                    <a:lstStyle/>
                    <a:p>
                      <a:r>
                        <a:rPr lang="pl-PL" sz="1200" dirty="0">
                          <a:solidFill>
                            <a:srgbClr val="002060"/>
                          </a:solidFill>
                        </a:rPr>
                        <a:t>2018</a:t>
                      </a:r>
                      <a:endParaRPr lang="pl-PL" sz="600" dirty="0">
                        <a:solidFill>
                          <a:srgbClr val="002060"/>
                        </a:solidFill>
                      </a:endParaRPr>
                    </a:p>
                    <a:p>
                      <a:r>
                        <a:rPr lang="pl-PL" sz="500" dirty="0">
                          <a:solidFill>
                            <a:srgbClr val="002060"/>
                          </a:solidFill>
                        </a:rPr>
                        <a:t>Na dzień 14.11.2018</a:t>
                      </a:r>
                      <a:endParaRPr lang="pl-PL" sz="1100" dirty="0">
                        <a:solidFill>
                          <a:srgbClr val="002060"/>
                        </a:solidFill>
                      </a:endParaRPr>
                    </a:p>
                  </a:txBody>
                  <a:tcPr/>
                </a:tc>
                <a:tc>
                  <a:txBody>
                    <a:bodyPr/>
                    <a:lstStyle/>
                    <a:p>
                      <a:pPr algn="ctr" fontAlgn="b"/>
                      <a:r>
                        <a:rPr lang="pl-PL" sz="2000" u="none" strike="noStrike" dirty="0">
                          <a:solidFill>
                            <a:srgbClr val="FF0000"/>
                          </a:solidFill>
                          <a:effectLst/>
                        </a:rPr>
                        <a:t>25</a:t>
                      </a:r>
                      <a:endParaRPr lang="pl-PL" sz="2000" b="1" i="0" u="none" strike="noStrike" dirty="0">
                        <a:solidFill>
                          <a:srgbClr val="FF0000"/>
                        </a:solidFill>
                        <a:effectLst/>
                        <a:latin typeface="Arial"/>
                      </a:endParaRPr>
                    </a:p>
                  </a:txBody>
                  <a:tcPr marL="9525" marR="9525" marT="9525" marB="0" anchor="ctr"/>
                </a:tc>
                <a:tc>
                  <a:txBody>
                    <a:bodyPr/>
                    <a:lstStyle/>
                    <a:p>
                      <a:pPr algn="ctr"/>
                      <a:r>
                        <a:rPr lang="pl-PL" sz="1600" dirty="0">
                          <a:solidFill>
                            <a:schemeClr val="tx2">
                              <a:lumMod val="50000"/>
                            </a:schemeClr>
                          </a:solidFill>
                        </a:rPr>
                        <a:t>96</a:t>
                      </a:r>
                    </a:p>
                  </a:txBody>
                  <a:tcPr anchor="ctr"/>
                </a:tc>
                <a:tc>
                  <a:txBody>
                    <a:bodyPr/>
                    <a:lstStyle/>
                    <a:p>
                      <a:pPr algn="ctr"/>
                      <a:r>
                        <a:rPr lang="pl-PL" sz="1600" dirty="0">
                          <a:solidFill>
                            <a:schemeClr val="tx2">
                              <a:lumMod val="50000"/>
                            </a:schemeClr>
                          </a:solidFill>
                        </a:rPr>
                        <a:t>26</a:t>
                      </a:r>
                    </a:p>
                  </a:txBody>
                  <a:tcPr anchor="ctr"/>
                </a:tc>
                <a:tc>
                  <a:txBody>
                    <a:bodyPr/>
                    <a:lstStyle/>
                    <a:p>
                      <a:pPr algn="ctr"/>
                      <a:r>
                        <a:rPr lang="pl-PL" sz="1600" dirty="0">
                          <a:solidFill>
                            <a:schemeClr val="tx2">
                              <a:lumMod val="50000"/>
                            </a:schemeClr>
                          </a:solidFill>
                        </a:rPr>
                        <a:t>17</a:t>
                      </a:r>
                    </a:p>
                  </a:txBody>
                  <a:tcPr anchor="ctr"/>
                </a:tc>
                <a:tc>
                  <a:txBody>
                    <a:bodyPr/>
                    <a:lstStyle/>
                    <a:p>
                      <a:pPr algn="ctr"/>
                      <a:r>
                        <a:rPr lang="pl-PL" sz="1600" dirty="0">
                          <a:solidFill>
                            <a:schemeClr val="tx2">
                              <a:lumMod val="50000"/>
                            </a:schemeClr>
                          </a:solidFill>
                        </a:rPr>
                        <a:t>237</a:t>
                      </a:r>
                    </a:p>
                  </a:txBody>
                  <a:tcPr anchor="ctr"/>
                </a:tc>
                <a:tc>
                  <a:txBody>
                    <a:bodyPr/>
                    <a:lstStyle/>
                    <a:p>
                      <a:pPr algn="ctr"/>
                      <a:r>
                        <a:rPr lang="pl-PL" sz="1600" dirty="0">
                          <a:solidFill>
                            <a:schemeClr val="tx2">
                              <a:lumMod val="50000"/>
                            </a:schemeClr>
                          </a:solidFill>
                        </a:rPr>
                        <a:t>64</a:t>
                      </a:r>
                    </a:p>
                  </a:txBody>
                  <a:tcPr anchor="ctr"/>
                </a:tc>
                <a:tc>
                  <a:txBody>
                    <a:bodyPr/>
                    <a:lstStyle/>
                    <a:p>
                      <a:pPr algn="ctr"/>
                      <a:r>
                        <a:rPr lang="pl-PL" sz="1600" dirty="0">
                          <a:solidFill>
                            <a:schemeClr val="tx2">
                              <a:lumMod val="50000"/>
                            </a:schemeClr>
                          </a:solidFill>
                        </a:rPr>
                        <a:t>192</a:t>
                      </a:r>
                    </a:p>
                  </a:txBody>
                  <a:tcPr anchor="ctr"/>
                </a:tc>
                <a:tc>
                  <a:txBody>
                    <a:bodyPr/>
                    <a:lstStyle/>
                    <a:p>
                      <a:pPr algn="ctr"/>
                      <a:r>
                        <a:rPr lang="pl-PL" sz="1600" dirty="0">
                          <a:solidFill>
                            <a:schemeClr val="tx2">
                              <a:lumMod val="50000"/>
                            </a:schemeClr>
                          </a:solidFill>
                        </a:rPr>
                        <a:t>81</a:t>
                      </a:r>
                    </a:p>
                  </a:txBody>
                  <a:tcPr anchor="ctr"/>
                </a:tc>
                <a:tc>
                  <a:txBody>
                    <a:bodyPr/>
                    <a:lstStyle/>
                    <a:p>
                      <a:pPr algn="ctr"/>
                      <a:r>
                        <a:rPr lang="pl-PL" sz="1600" dirty="0">
                          <a:solidFill>
                            <a:schemeClr val="tx2">
                              <a:lumMod val="50000"/>
                            </a:schemeClr>
                          </a:solidFill>
                        </a:rPr>
                        <a:t>303</a:t>
                      </a:r>
                    </a:p>
                  </a:txBody>
                  <a:tcPr anchor="ctr"/>
                </a:tc>
                <a:tc>
                  <a:txBody>
                    <a:bodyPr/>
                    <a:lstStyle/>
                    <a:p>
                      <a:pPr algn="ctr"/>
                      <a:r>
                        <a:rPr lang="pl-PL" sz="1600" dirty="0">
                          <a:solidFill>
                            <a:schemeClr val="tx2">
                              <a:lumMod val="50000"/>
                            </a:schemeClr>
                          </a:solidFill>
                        </a:rPr>
                        <a:t>7</a:t>
                      </a:r>
                    </a:p>
                  </a:txBody>
                  <a:tcPr anchor="ctr"/>
                </a:tc>
                <a:tc>
                  <a:txBody>
                    <a:bodyPr/>
                    <a:lstStyle/>
                    <a:p>
                      <a:pPr algn="ctr"/>
                      <a:r>
                        <a:rPr lang="pl-PL" sz="1600" dirty="0">
                          <a:solidFill>
                            <a:schemeClr val="tx2">
                              <a:lumMod val="50000"/>
                            </a:schemeClr>
                          </a:solidFill>
                        </a:rPr>
                        <a:t>33</a:t>
                      </a:r>
                    </a:p>
                  </a:txBody>
                  <a:tcPr anchor="ctr"/>
                </a:tc>
                <a:tc>
                  <a:txBody>
                    <a:bodyPr/>
                    <a:lstStyle/>
                    <a:p>
                      <a:pPr algn="ctr"/>
                      <a:r>
                        <a:rPr lang="pl-PL" sz="2000" dirty="0">
                          <a:solidFill>
                            <a:srgbClr val="FF0000"/>
                          </a:solidFill>
                        </a:rPr>
                        <a:t>1081</a:t>
                      </a: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43554703"/>
      </p:ext>
    </p:extLst>
  </p:cSld>
  <p:clrMapOvr>
    <a:masterClrMapping/>
  </p:clrMapOvr>
  <p:transition spd="slow">
    <p:cover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936635" y="267494"/>
            <a:ext cx="6120680" cy="709587"/>
          </a:xfrm>
        </p:spPr>
        <p:txBody>
          <a:bodyPr>
            <a:noAutofit/>
          </a:bodyPr>
          <a:lstStyle/>
          <a:p>
            <a:pPr algn="just"/>
            <a:r>
              <a:rPr lang="pl-PL" sz="1800" dirty="0">
                <a:solidFill>
                  <a:schemeClr val="tx2">
                    <a:lumMod val="60000"/>
                    <a:lumOff val="40000"/>
                  </a:schemeClr>
                </a:solidFill>
              </a:rPr>
              <a:t>Liczba złożonych wniosków o wydanie zezwolenia na pracę sezonową według podklas działalności zgodnie z Polską  Klasyfikacją Działalności  w 2018</a:t>
            </a:r>
          </a:p>
        </p:txBody>
      </p:sp>
      <p:grpSp>
        <p:nvGrpSpPr>
          <p:cNvPr id="6" name="Grupa 5">
            <a:extLst>
              <a:ext uri="{FF2B5EF4-FFF2-40B4-BE49-F238E27FC236}">
                <a16:creationId xmlns:a16="http://schemas.microsoft.com/office/drawing/2014/main" xmlns="" id="{F0F74C6B-9C82-4272-B347-C9F228614309}"/>
              </a:ext>
            </a:extLst>
          </p:cNvPr>
          <p:cNvGrpSpPr/>
          <p:nvPr/>
        </p:nvGrpSpPr>
        <p:grpSpPr>
          <a:xfrm>
            <a:off x="1141253" y="1163154"/>
            <a:ext cx="6909150" cy="3394075"/>
            <a:chOff x="1404641" y="915567"/>
            <a:chExt cx="6909150" cy="3394075"/>
          </a:xfrm>
        </p:grpSpPr>
        <p:sp>
          <p:nvSpPr>
            <p:cNvPr id="7" name="Kształt 6">
              <a:extLst>
                <a:ext uri="{FF2B5EF4-FFF2-40B4-BE49-F238E27FC236}">
                  <a16:creationId xmlns:a16="http://schemas.microsoft.com/office/drawing/2014/main" xmlns="" id="{8924F4E9-AF34-4DEA-A0B4-5B7183589BFA}"/>
                </a:ext>
              </a:extLst>
            </p:cNvPr>
            <p:cNvSpPr/>
            <p:nvPr/>
          </p:nvSpPr>
          <p:spPr>
            <a:xfrm>
              <a:off x="1404641" y="915567"/>
              <a:ext cx="5430520" cy="3394075"/>
            </a:xfrm>
            <a:prstGeom prst="swooshArrow">
              <a:avLst>
                <a:gd name="adj1" fmla="val 22007"/>
                <a:gd name="adj2" fmla="val 18514"/>
              </a:avLst>
            </a:prstGeom>
            <a:solidFill>
              <a:srgbClr val="FF0000"/>
            </a:solidFill>
            <a:ln>
              <a:solidFill>
                <a:schemeClr val="bg1">
                  <a:lumMod val="65000"/>
                </a:schemeClr>
              </a:solidFill>
            </a:ln>
            <a:scene3d>
              <a:camera prst="orthographicFront"/>
              <a:lightRig rig="flat" dir="t"/>
            </a:scene3d>
            <a:sp3d z="-190500" extrusionH="12700" prstMaterial="plastic">
              <a:bevelT w="50800" h="50800"/>
            </a:sp3d>
          </p:spPr>
          <p:style>
            <a:lnRef idx="0">
              <a:scrgbClr r="0" g="0" b="0"/>
            </a:lnRef>
            <a:fillRef idx="3">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pl-PL" dirty="0"/>
            </a:p>
          </p:txBody>
        </p:sp>
        <p:sp>
          <p:nvSpPr>
            <p:cNvPr id="8" name="Owal 7">
              <a:extLst>
                <a:ext uri="{FF2B5EF4-FFF2-40B4-BE49-F238E27FC236}">
                  <a16:creationId xmlns:a16="http://schemas.microsoft.com/office/drawing/2014/main" xmlns="" id="{E81B6C5D-1694-4B87-9153-DFD347422D60}"/>
                </a:ext>
              </a:extLst>
            </p:cNvPr>
            <p:cNvSpPr/>
            <p:nvPr/>
          </p:nvSpPr>
          <p:spPr>
            <a:xfrm>
              <a:off x="2070835" y="3294129"/>
              <a:ext cx="124901" cy="12490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Dowolny kształt: kształt 8">
              <a:extLst>
                <a:ext uri="{FF2B5EF4-FFF2-40B4-BE49-F238E27FC236}">
                  <a16:creationId xmlns:a16="http://schemas.microsoft.com/office/drawing/2014/main" xmlns="" id="{89D05CEE-5472-48AE-BDD3-7608C2ACD0F7}"/>
                </a:ext>
              </a:extLst>
            </p:cNvPr>
            <p:cNvSpPr/>
            <p:nvPr/>
          </p:nvSpPr>
          <p:spPr>
            <a:xfrm>
              <a:off x="2076712" y="3557727"/>
              <a:ext cx="2207255" cy="551964"/>
            </a:xfrm>
            <a:custGeom>
              <a:avLst/>
              <a:gdLst>
                <a:gd name="connsiteX0" fmla="*/ 0 w 1900222"/>
                <a:gd name="connsiteY0" fmla="*/ 0 h 807789"/>
                <a:gd name="connsiteX1" fmla="*/ 1900222 w 1900222"/>
                <a:gd name="connsiteY1" fmla="*/ 0 h 807789"/>
                <a:gd name="connsiteX2" fmla="*/ 1900222 w 1900222"/>
                <a:gd name="connsiteY2" fmla="*/ 807789 h 807789"/>
                <a:gd name="connsiteX3" fmla="*/ 0 w 1900222"/>
                <a:gd name="connsiteY3" fmla="*/ 807789 h 807789"/>
                <a:gd name="connsiteX4" fmla="*/ 0 w 1900222"/>
                <a:gd name="connsiteY4" fmla="*/ 0 h 80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222" h="807789">
                  <a:moveTo>
                    <a:pt x="0" y="0"/>
                  </a:moveTo>
                  <a:lnTo>
                    <a:pt x="1900222" y="0"/>
                  </a:lnTo>
                  <a:lnTo>
                    <a:pt x="1900222" y="807789"/>
                  </a:lnTo>
                  <a:lnTo>
                    <a:pt x="0" y="8077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183" tIns="0" rIns="0" bIns="0" numCol="1" spcCol="1270" anchor="t" anchorCtr="0">
              <a:noAutofit/>
            </a:bodyPr>
            <a:lstStyle/>
            <a:p>
              <a:pPr marL="0" lvl="0" indent="0" algn="just" defTabSz="533400">
                <a:lnSpc>
                  <a:spcPct val="90000"/>
                </a:lnSpc>
                <a:spcBef>
                  <a:spcPct val="0"/>
                </a:spcBef>
                <a:spcAft>
                  <a:spcPct val="35000"/>
                </a:spcAft>
                <a:buNone/>
              </a:pPr>
              <a:r>
                <a:rPr lang="pl-PL" sz="1200" kern="1200" dirty="0"/>
                <a:t>Uprawa zbóż, roślin strączkowych i roślin oleistych na nasiona, z wyłączeniem ryżu</a:t>
              </a:r>
            </a:p>
          </p:txBody>
        </p:sp>
        <p:sp>
          <p:nvSpPr>
            <p:cNvPr id="10" name="Owal 9">
              <a:extLst>
                <a:ext uri="{FF2B5EF4-FFF2-40B4-BE49-F238E27FC236}">
                  <a16:creationId xmlns:a16="http://schemas.microsoft.com/office/drawing/2014/main" xmlns="" id="{38BA2AC2-9131-4604-A5EE-B2F8D2D1D57E}"/>
                </a:ext>
              </a:extLst>
            </p:cNvPr>
            <p:cNvSpPr/>
            <p:nvPr/>
          </p:nvSpPr>
          <p:spPr>
            <a:xfrm>
              <a:off x="2699792" y="2735000"/>
              <a:ext cx="202061" cy="17997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Dowolny kształt: kształt 10">
              <a:extLst>
                <a:ext uri="{FF2B5EF4-FFF2-40B4-BE49-F238E27FC236}">
                  <a16:creationId xmlns:a16="http://schemas.microsoft.com/office/drawing/2014/main" xmlns="" id="{15519981-EB10-483F-B3E8-B5061AC6A564}"/>
                </a:ext>
              </a:extLst>
            </p:cNvPr>
            <p:cNvSpPr/>
            <p:nvPr/>
          </p:nvSpPr>
          <p:spPr>
            <a:xfrm>
              <a:off x="3014125" y="2955502"/>
              <a:ext cx="1543550" cy="517169"/>
            </a:xfrm>
            <a:custGeom>
              <a:avLst/>
              <a:gdLst>
                <a:gd name="connsiteX0" fmla="*/ 0 w 901466"/>
                <a:gd name="connsiteY0" fmla="*/ 0 h 1422117"/>
                <a:gd name="connsiteX1" fmla="*/ 901466 w 901466"/>
                <a:gd name="connsiteY1" fmla="*/ 0 h 1422117"/>
                <a:gd name="connsiteX2" fmla="*/ 901466 w 901466"/>
                <a:gd name="connsiteY2" fmla="*/ 1422117 h 1422117"/>
                <a:gd name="connsiteX3" fmla="*/ 0 w 901466"/>
                <a:gd name="connsiteY3" fmla="*/ 1422117 h 1422117"/>
                <a:gd name="connsiteX4" fmla="*/ 0 w 901466"/>
                <a:gd name="connsiteY4" fmla="*/ 0 h 1422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466" h="1422117">
                  <a:moveTo>
                    <a:pt x="0" y="0"/>
                  </a:moveTo>
                  <a:lnTo>
                    <a:pt x="901466" y="0"/>
                  </a:lnTo>
                  <a:lnTo>
                    <a:pt x="901466" y="1422117"/>
                  </a:lnTo>
                  <a:lnTo>
                    <a:pt x="0" y="1422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591" tIns="0" rIns="0" bIns="0" numCol="1" spcCol="1270" anchor="t" anchorCtr="0">
              <a:noAutofit/>
            </a:bodyPr>
            <a:lstStyle/>
            <a:p>
              <a:pPr marL="0" lvl="0" indent="0" algn="just" defTabSz="1022350">
                <a:lnSpc>
                  <a:spcPct val="90000"/>
                </a:lnSpc>
                <a:spcBef>
                  <a:spcPct val="0"/>
                </a:spcBef>
                <a:spcAft>
                  <a:spcPct val="35000"/>
                </a:spcAft>
                <a:buNone/>
              </a:pPr>
              <a:r>
                <a:rPr lang="pl-PL" sz="1200" kern="1200" dirty="0"/>
                <a:t>Pozostałe uprawy rolne inne niż wieloletnie</a:t>
              </a:r>
            </a:p>
          </p:txBody>
        </p:sp>
        <p:sp>
          <p:nvSpPr>
            <p:cNvPr id="12" name="Owal 11">
              <a:extLst>
                <a:ext uri="{FF2B5EF4-FFF2-40B4-BE49-F238E27FC236}">
                  <a16:creationId xmlns:a16="http://schemas.microsoft.com/office/drawing/2014/main" xmlns="" id="{A7B9D6A7-5FE6-4F2E-8D5A-F2AF56979FF0}"/>
                </a:ext>
              </a:extLst>
            </p:cNvPr>
            <p:cNvSpPr/>
            <p:nvPr/>
          </p:nvSpPr>
          <p:spPr>
            <a:xfrm>
              <a:off x="3491880" y="2222262"/>
              <a:ext cx="260664" cy="2606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pl-PL" dirty="0"/>
            </a:p>
          </p:txBody>
        </p:sp>
        <p:sp>
          <p:nvSpPr>
            <p:cNvPr id="13" name="Dowolny kształt: kształt 12">
              <a:extLst>
                <a:ext uri="{FF2B5EF4-FFF2-40B4-BE49-F238E27FC236}">
                  <a16:creationId xmlns:a16="http://schemas.microsoft.com/office/drawing/2014/main" xmlns="" id="{BE7D4049-F065-47B2-8BA9-45DD05093C4B}"/>
                </a:ext>
              </a:extLst>
            </p:cNvPr>
            <p:cNvSpPr/>
            <p:nvPr/>
          </p:nvSpPr>
          <p:spPr>
            <a:xfrm>
              <a:off x="1760527" y="1898095"/>
              <a:ext cx="1785770" cy="570474"/>
            </a:xfrm>
            <a:custGeom>
              <a:avLst/>
              <a:gdLst>
                <a:gd name="connsiteX0" fmla="*/ 0 w 1048090"/>
                <a:gd name="connsiteY0" fmla="*/ 0 h 1907470"/>
                <a:gd name="connsiteX1" fmla="*/ 1048090 w 1048090"/>
                <a:gd name="connsiteY1" fmla="*/ 0 h 1907470"/>
                <a:gd name="connsiteX2" fmla="*/ 1048090 w 1048090"/>
                <a:gd name="connsiteY2" fmla="*/ 1907470 h 1907470"/>
                <a:gd name="connsiteX3" fmla="*/ 0 w 1048090"/>
                <a:gd name="connsiteY3" fmla="*/ 1907470 h 1907470"/>
                <a:gd name="connsiteX4" fmla="*/ 0 w 1048090"/>
                <a:gd name="connsiteY4" fmla="*/ 0 h 190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090" h="1907470">
                  <a:moveTo>
                    <a:pt x="0" y="0"/>
                  </a:moveTo>
                  <a:lnTo>
                    <a:pt x="1048090" y="0"/>
                  </a:lnTo>
                  <a:lnTo>
                    <a:pt x="1048090" y="1907470"/>
                  </a:lnTo>
                  <a:lnTo>
                    <a:pt x="0" y="19074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8121" tIns="0" rIns="0" bIns="0" numCol="1" spcCol="1270" anchor="t" anchorCtr="0">
              <a:noAutofit/>
            </a:bodyPr>
            <a:lstStyle/>
            <a:p>
              <a:pPr marL="0" lvl="0" indent="0" algn="just" defTabSz="1155700">
                <a:lnSpc>
                  <a:spcPct val="90000"/>
                </a:lnSpc>
                <a:spcBef>
                  <a:spcPct val="0"/>
                </a:spcBef>
                <a:spcAft>
                  <a:spcPct val="35000"/>
                </a:spcAft>
                <a:buNone/>
              </a:pPr>
              <a:r>
                <a:rPr lang="pl-PL" sz="1200" dirty="0"/>
                <a:t>Uprawa drzew i krzewów owocowych i pestkowych</a:t>
              </a:r>
              <a:endParaRPr lang="pl-PL" sz="1200" kern="1200" dirty="0"/>
            </a:p>
          </p:txBody>
        </p:sp>
        <p:sp>
          <p:nvSpPr>
            <p:cNvPr id="14" name="Owal 13">
              <a:extLst>
                <a:ext uri="{FF2B5EF4-FFF2-40B4-BE49-F238E27FC236}">
                  <a16:creationId xmlns:a16="http://schemas.microsoft.com/office/drawing/2014/main" xmlns="" id="{6539126B-943B-49EE-9E52-A1D2601D8A07}"/>
                </a:ext>
              </a:extLst>
            </p:cNvPr>
            <p:cNvSpPr/>
            <p:nvPr/>
          </p:nvSpPr>
          <p:spPr>
            <a:xfrm>
              <a:off x="4665644" y="1722630"/>
              <a:ext cx="482420" cy="472264"/>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pl-PL" dirty="0"/>
            </a:p>
          </p:txBody>
        </p:sp>
        <p:sp>
          <p:nvSpPr>
            <p:cNvPr id="15" name="Dowolny kształt: kształt 14">
              <a:extLst>
                <a:ext uri="{FF2B5EF4-FFF2-40B4-BE49-F238E27FC236}">
                  <a16:creationId xmlns:a16="http://schemas.microsoft.com/office/drawing/2014/main" xmlns="" id="{6249E333-8EC4-4C39-A254-2B4DF69ACE6C}"/>
                </a:ext>
              </a:extLst>
            </p:cNvPr>
            <p:cNvSpPr/>
            <p:nvPr/>
          </p:nvSpPr>
          <p:spPr>
            <a:xfrm>
              <a:off x="4683073" y="2282145"/>
              <a:ext cx="1970258" cy="636151"/>
            </a:xfrm>
            <a:custGeom>
              <a:avLst/>
              <a:gdLst>
                <a:gd name="connsiteX0" fmla="*/ 0 w 1086104"/>
                <a:gd name="connsiteY0" fmla="*/ 0 h 2274030"/>
                <a:gd name="connsiteX1" fmla="*/ 1086104 w 1086104"/>
                <a:gd name="connsiteY1" fmla="*/ 0 h 2274030"/>
                <a:gd name="connsiteX2" fmla="*/ 1086104 w 1086104"/>
                <a:gd name="connsiteY2" fmla="*/ 2274030 h 2274030"/>
                <a:gd name="connsiteX3" fmla="*/ 0 w 1086104"/>
                <a:gd name="connsiteY3" fmla="*/ 2274030 h 2274030"/>
                <a:gd name="connsiteX4" fmla="*/ 0 w 1086104"/>
                <a:gd name="connsiteY4" fmla="*/ 0 h 227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04" h="2274030">
                  <a:moveTo>
                    <a:pt x="0" y="0"/>
                  </a:moveTo>
                  <a:lnTo>
                    <a:pt x="1086104" y="0"/>
                  </a:lnTo>
                  <a:lnTo>
                    <a:pt x="1086104" y="2274030"/>
                  </a:lnTo>
                  <a:lnTo>
                    <a:pt x="0" y="22740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8406" tIns="0" rIns="0" bIns="0" numCol="1" spcCol="1270" anchor="t" anchorCtr="0">
              <a:noAutofit/>
            </a:bodyPr>
            <a:lstStyle/>
            <a:p>
              <a:pPr marL="0" lvl="0" indent="0" algn="just" defTabSz="1155700">
                <a:lnSpc>
                  <a:spcPct val="90000"/>
                </a:lnSpc>
                <a:spcBef>
                  <a:spcPct val="0"/>
                </a:spcBef>
                <a:spcAft>
                  <a:spcPct val="35000"/>
                </a:spcAft>
                <a:buNone/>
              </a:pPr>
              <a:r>
                <a:rPr lang="pl-PL" sz="1200" kern="1200" dirty="0"/>
                <a:t>Uprawa pozostałych drzew i krzewów owocowych oraz orzechów </a:t>
              </a:r>
            </a:p>
          </p:txBody>
        </p:sp>
        <p:sp>
          <p:nvSpPr>
            <p:cNvPr id="16" name="Owal 15">
              <a:extLst>
                <a:ext uri="{FF2B5EF4-FFF2-40B4-BE49-F238E27FC236}">
                  <a16:creationId xmlns:a16="http://schemas.microsoft.com/office/drawing/2014/main" xmlns="" id="{751D9DF1-A7CB-4827-9C40-2922F9AC08A8}"/>
                </a:ext>
              </a:extLst>
            </p:cNvPr>
            <p:cNvSpPr/>
            <p:nvPr/>
          </p:nvSpPr>
          <p:spPr>
            <a:xfrm>
              <a:off x="7045524" y="998126"/>
              <a:ext cx="1268267" cy="1224136"/>
            </a:xfrm>
            <a:prstGeom prst="ellipse">
              <a:avLst/>
            </a:prstGeom>
            <a:solidFill>
              <a:schemeClr val="tx2">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7" name="Dowolny kształt: kształt 16">
              <a:extLst>
                <a:ext uri="{FF2B5EF4-FFF2-40B4-BE49-F238E27FC236}">
                  <a16:creationId xmlns:a16="http://schemas.microsoft.com/office/drawing/2014/main" xmlns="" id="{FA7B9E5C-DDAC-4993-9BA6-AB3DE5090003}"/>
                </a:ext>
              </a:extLst>
            </p:cNvPr>
            <p:cNvSpPr/>
            <p:nvPr/>
          </p:nvSpPr>
          <p:spPr>
            <a:xfrm flipH="1">
              <a:off x="6923620" y="1316051"/>
              <a:ext cx="1387628" cy="636151"/>
            </a:xfrm>
            <a:custGeom>
              <a:avLst/>
              <a:gdLst>
                <a:gd name="connsiteX0" fmla="*/ 0 w 1387628"/>
                <a:gd name="connsiteY0" fmla="*/ 0 h 636150"/>
                <a:gd name="connsiteX1" fmla="*/ 1387628 w 1387628"/>
                <a:gd name="connsiteY1" fmla="*/ 0 h 636150"/>
                <a:gd name="connsiteX2" fmla="*/ 1387628 w 1387628"/>
                <a:gd name="connsiteY2" fmla="*/ 636150 h 636150"/>
                <a:gd name="connsiteX3" fmla="*/ 0 w 1387628"/>
                <a:gd name="connsiteY3" fmla="*/ 636150 h 636150"/>
                <a:gd name="connsiteX4" fmla="*/ 0 w 1387628"/>
                <a:gd name="connsiteY4" fmla="*/ 0 h 636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628" h="636150">
                  <a:moveTo>
                    <a:pt x="1387628" y="0"/>
                  </a:moveTo>
                  <a:lnTo>
                    <a:pt x="0" y="0"/>
                  </a:lnTo>
                  <a:lnTo>
                    <a:pt x="0" y="636150"/>
                  </a:lnTo>
                  <a:lnTo>
                    <a:pt x="1387628" y="636150"/>
                  </a:lnTo>
                  <a:lnTo>
                    <a:pt x="1387628"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324" tIns="1" rIns="0" bIns="0" numCol="1" spcCol="1270" anchor="t" anchorCtr="0">
              <a:noAutofit/>
            </a:bodyPr>
            <a:lstStyle/>
            <a:p>
              <a:pPr marL="0" lvl="0" indent="0" algn="ctr" defTabSz="711200">
                <a:lnSpc>
                  <a:spcPct val="90000"/>
                </a:lnSpc>
                <a:spcBef>
                  <a:spcPct val="0"/>
                </a:spcBef>
                <a:spcAft>
                  <a:spcPct val="35000"/>
                </a:spcAft>
                <a:buNone/>
              </a:pPr>
              <a:r>
                <a:rPr lang="pl-PL" sz="1600" kern="1200" dirty="0"/>
                <a:t>Praca sezonowa</a:t>
              </a:r>
            </a:p>
          </p:txBody>
        </p:sp>
      </p:grpSp>
      <p:sp>
        <p:nvSpPr>
          <p:cNvPr id="18" name="pole tekstowe 17">
            <a:extLst>
              <a:ext uri="{FF2B5EF4-FFF2-40B4-BE49-F238E27FC236}">
                <a16:creationId xmlns:a16="http://schemas.microsoft.com/office/drawing/2014/main" xmlns="" id="{4061A313-CF9A-41B3-89C5-3D58C9161AD4}"/>
              </a:ext>
            </a:extLst>
          </p:cNvPr>
          <p:cNvSpPr txBox="1"/>
          <p:nvPr/>
        </p:nvSpPr>
        <p:spPr>
          <a:xfrm>
            <a:off x="5580112" y="1584710"/>
            <a:ext cx="720080" cy="707886"/>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pl-PL" sz="4000" dirty="0">
                <a:solidFill>
                  <a:schemeClr val="bg1"/>
                </a:solidFill>
              </a:rPr>
              <a:t>25</a:t>
            </a:r>
          </a:p>
        </p:txBody>
      </p:sp>
    </p:spTree>
    <p:extLst>
      <p:ext uri="{BB962C8B-B14F-4D97-AF65-F5344CB8AC3E}">
        <p14:creationId xmlns:p14="http://schemas.microsoft.com/office/powerpoint/2010/main" val="3448248328"/>
      </p:ext>
    </p:extLst>
  </p:cSld>
  <p:clrMapOvr>
    <a:masterClrMapping/>
  </p:clrMapOvr>
  <p:transition spd="slow">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95736" y="555526"/>
            <a:ext cx="6059016" cy="857250"/>
          </a:xfrm>
        </p:spPr>
        <p:txBody>
          <a:bodyPr>
            <a:noAutofit/>
          </a:bodyPr>
          <a:lstStyle/>
          <a:p>
            <a:r>
              <a:rPr lang="pl-PL" sz="2000" b="1" dirty="0">
                <a:solidFill>
                  <a:schemeClr val="tx2">
                    <a:lumMod val="60000"/>
                    <a:lumOff val="40000"/>
                  </a:schemeClr>
                </a:solidFill>
              </a:rPr>
              <a:t>Zezwolenie na pracę</a:t>
            </a:r>
          </a:p>
        </p:txBody>
      </p:sp>
      <p:sp>
        <p:nvSpPr>
          <p:cNvPr id="3" name="Symbol zastępczy zawartości 2"/>
          <p:cNvSpPr>
            <a:spLocks noGrp="1"/>
          </p:cNvSpPr>
          <p:nvPr>
            <p:ph idx="1"/>
          </p:nvPr>
        </p:nvSpPr>
        <p:spPr>
          <a:xfrm>
            <a:off x="611560" y="1491630"/>
            <a:ext cx="8229600" cy="2952328"/>
          </a:xfrm>
        </p:spPr>
        <p:txBody>
          <a:bodyPr>
            <a:normAutofit/>
          </a:bodyPr>
          <a:lstStyle/>
          <a:p>
            <a:endParaRPr lang="pl-PL" sz="1400" b="1" dirty="0"/>
          </a:p>
          <a:p>
            <a:pPr marL="0" indent="0">
              <a:buNone/>
            </a:pPr>
            <a:r>
              <a:rPr lang="pl-PL" sz="1400" dirty="0">
                <a:solidFill>
                  <a:srgbClr val="FF0000"/>
                </a:solidFill>
              </a:rPr>
              <a:t>WAŻNE  </a:t>
            </a:r>
            <a:r>
              <a:rPr lang="pl-PL" sz="1400" dirty="0"/>
              <a:t>Aby cudzoziemiec mógł wykonywać legalnie pracę w Polsce na podstawie zezwolenia na pracę </a:t>
            </a:r>
            <a:r>
              <a:rPr lang="pl-PL" sz="1400" b="1" dirty="0"/>
              <a:t>musi posiadać tytuł pobytowy, z którym może wiązać się uprawnienie do wykonywania pracy w Polsce; o tytuł pobytowy ubiega się sam cudzoziemiec.</a:t>
            </a:r>
          </a:p>
          <a:p>
            <a:endParaRPr lang="pl-PL" sz="1400" b="1" dirty="0"/>
          </a:p>
        </p:txBody>
      </p:sp>
    </p:spTree>
    <p:extLst>
      <p:ext uri="{BB962C8B-B14F-4D97-AF65-F5344CB8AC3E}">
        <p14:creationId xmlns:p14="http://schemas.microsoft.com/office/powerpoint/2010/main" val="2609311398"/>
      </p:ext>
    </p:extLst>
  </p:cSld>
  <p:clrMapOvr>
    <a:masterClrMapping/>
  </p:clrMapOvr>
  <p:transition spd="slow">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95736" y="555526"/>
            <a:ext cx="6059016" cy="857250"/>
          </a:xfrm>
        </p:spPr>
        <p:txBody>
          <a:bodyPr>
            <a:noAutofit/>
          </a:bodyPr>
          <a:lstStyle/>
          <a:p>
            <a:r>
              <a:rPr lang="pl-PL" sz="2000" dirty="0"/>
              <a:t>POWIATOWY URZĄD PRACY w GŁUBCZYCACH</a:t>
            </a:r>
            <a:br>
              <a:rPr lang="pl-PL" sz="2000" dirty="0"/>
            </a:br>
            <a:endParaRPr lang="pl-PL" sz="2000" b="1" dirty="0">
              <a:solidFill>
                <a:schemeClr val="tx2">
                  <a:lumMod val="60000"/>
                  <a:lumOff val="40000"/>
                </a:schemeClr>
              </a:solidFill>
            </a:endParaRPr>
          </a:p>
        </p:txBody>
      </p:sp>
      <p:sp>
        <p:nvSpPr>
          <p:cNvPr id="3" name="Symbol zastępczy zawartości 2"/>
          <p:cNvSpPr>
            <a:spLocks noGrp="1"/>
          </p:cNvSpPr>
          <p:nvPr>
            <p:ph idx="1"/>
          </p:nvPr>
        </p:nvSpPr>
        <p:spPr>
          <a:xfrm>
            <a:off x="611560" y="1491630"/>
            <a:ext cx="8229600" cy="2448272"/>
          </a:xfrm>
        </p:spPr>
        <p:txBody>
          <a:bodyPr anchor="ctr">
            <a:normAutofit/>
          </a:bodyPr>
          <a:lstStyle/>
          <a:p>
            <a:pPr marL="0" indent="0">
              <a:buNone/>
            </a:pPr>
            <a:endParaRPr lang="pl-PL" sz="2000" dirty="0"/>
          </a:p>
          <a:p>
            <a:pPr marL="0" indent="0" algn="ctr">
              <a:buNone/>
            </a:pPr>
            <a:r>
              <a:rPr lang="pl-PL" sz="2400" dirty="0" smtClean="0">
                <a:solidFill>
                  <a:schemeClr val="tx2">
                    <a:lumMod val="75000"/>
                  </a:schemeClr>
                </a:solidFill>
              </a:rPr>
              <a:t>       Dziękuję za uwagę</a:t>
            </a:r>
            <a:endParaRPr lang="pl-PL" sz="2400" dirty="0" smtClean="0">
              <a:solidFill>
                <a:schemeClr val="tx2">
                  <a:lumMod val="75000"/>
                </a:schemeClr>
              </a:solidFill>
            </a:endParaRPr>
          </a:p>
          <a:p>
            <a:pPr marL="0" indent="0" algn="ctr">
              <a:buNone/>
            </a:pPr>
            <a:r>
              <a:rPr lang="pl-PL" sz="1400" b="1" dirty="0" smtClean="0"/>
              <a:t> </a:t>
            </a:r>
            <a:endParaRPr lang="pl-PL" sz="1400" dirty="0"/>
          </a:p>
        </p:txBody>
      </p:sp>
    </p:spTree>
    <p:extLst>
      <p:ext uri="{BB962C8B-B14F-4D97-AF65-F5344CB8AC3E}">
        <p14:creationId xmlns:p14="http://schemas.microsoft.com/office/powerpoint/2010/main" val="1930769473"/>
      </p:ext>
    </p:extLst>
  </p:cSld>
  <p:clrMapOvr>
    <a:masterClrMapping/>
  </p:clrMapOvr>
  <p:transition spd="slow">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987824" y="205978"/>
            <a:ext cx="5698976" cy="925611"/>
          </a:xfrm>
        </p:spPr>
        <p:txBody>
          <a:bodyPr>
            <a:noAutofit/>
          </a:bodyPr>
          <a:lstStyle/>
          <a:p>
            <a:pPr algn="just"/>
            <a:r>
              <a:rPr lang="pl-PL" sz="1800" dirty="0">
                <a:solidFill>
                  <a:schemeClr val="tx2">
                    <a:lumMod val="60000"/>
                    <a:lumOff val="40000"/>
                  </a:schemeClr>
                </a:solidFill>
              </a:rPr>
              <a:t>Liczba podmiotów gospodarczych wg. klas wielkości prowadzących działalność gospodarczą na terenie powiatu głubczyckiego w 2018 roku</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32438975"/>
              </p:ext>
            </p:extLst>
          </p:nvPr>
        </p:nvGraphicFramePr>
        <p:xfrm>
          <a:off x="1115617" y="1347614"/>
          <a:ext cx="7704855" cy="2936925"/>
        </p:xfrm>
        <a:graphic>
          <a:graphicData uri="http://schemas.openxmlformats.org/drawingml/2006/table">
            <a:tbl>
              <a:tblPr firstRow="1" bandRow="1">
                <a:tableStyleId>{5C22544A-7EE6-4342-B048-85BDC9FD1C3A}</a:tableStyleId>
              </a:tblPr>
              <a:tblGrid>
                <a:gridCol w="1097685">
                  <a:extLst>
                    <a:ext uri="{9D8B030D-6E8A-4147-A177-3AD203B41FA5}">
                      <a16:colId xmlns:a16="http://schemas.microsoft.com/office/drawing/2014/main" xmlns="" val="20000"/>
                    </a:ext>
                  </a:extLst>
                </a:gridCol>
                <a:gridCol w="1540246">
                  <a:extLst>
                    <a:ext uri="{9D8B030D-6E8A-4147-A177-3AD203B41FA5}">
                      <a16:colId xmlns:a16="http://schemas.microsoft.com/office/drawing/2014/main" xmlns="" val="20001"/>
                    </a:ext>
                  </a:extLst>
                </a:gridCol>
                <a:gridCol w="1396552">
                  <a:extLst>
                    <a:ext uri="{9D8B030D-6E8A-4147-A177-3AD203B41FA5}">
                      <a16:colId xmlns:a16="http://schemas.microsoft.com/office/drawing/2014/main" xmlns="" val="20002"/>
                    </a:ext>
                  </a:extLst>
                </a:gridCol>
                <a:gridCol w="1241379">
                  <a:extLst>
                    <a:ext uri="{9D8B030D-6E8A-4147-A177-3AD203B41FA5}">
                      <a16:colId xmlns:a16="http://schemas.microsoft.com/office/drawing/2014/main" xmlns="" val="20003"/>
                    </a:ext>
                  </a:extLst>
                </a:gridCol>
                <a:gridCol w="1318965">
                  <a:extLst>
                    <a:ext uri="{9D8B030D-6E8A-4147-A177-3AD203B41FA5}">
                      <a16:colId xmlns:a16="http://schemas.microsoft.com/office/drawing/2014/main" xmlns="" val="20004"/>
                    </a:ext>
                  </a:extLst>
                </a:gridCol>
                <a:gridCol w="1110028">
                  <a:extLst>
                    <a:ext uri="{9D8B030D-6E8A-4147-A177-3AD203B41FA5}">
                      <a16:colId xmlns:a16="http://schemas.microsoft.com/office/drawing/2014/main" xmlns="" val="20005"/>
                    </a:ext>
                  </a:extLst>
                </a:gridCol>
              </a:tblGrid>
              <a:tr h="502920">
                <a:tc>
                  <a:txBody>
                    <a:bodyPr/>
                    <a:lstStyle/>
                    <a:p>
                      <a:pPr algn="ctr"/>
                      <a:r>
                        <a:rPr lang="pl-PL" sz="1100" dirty="0"/>
                        <a:t>Nazwa </a:t>
                      </a:r>
                    </a:p>
                  </a:txBody>
                  <a:tcPr anchor="ctr"/>
                </a:tc>
                <a:tc>
                  <a:txBody>
                    <a:bodyPr/>
                    <a:lstStyle/>
                    <a:p>
                      <a:pPr algn="ctr"/>
                      <a:r>
                        <a:rPr lang="pl-PL" sz="900" dirty="0" err="1"/>
                        <a:t>Mikroprzedsiębirstwa</a:t>
                      </a:r>
                      <a:endParaRPr lang="pl-PL" sz="900" dirty="0"/>
                    </a:p>
                    <a:p>
                      <a:pPr algn="ctr"/>
                      <a:r>
                        <a:rPr lang="pl-PL" sz="900" dirty="0"/>
                        <a:t>0-9 pracowników</a:t>
                      </a:r>
                    </a:p>
                  </a:txBody>
                  <a:tcPr anchor="ctr"/>
                </a:tc>
                <a:tc>
                  <a:txBody>
                    <a:bodyPr/>
                    <a:lstStyle/>
                    <a:p>
                      <a:pPr algn="ctr"/>
                      <a:r>
                        <a:rPr lang="pl-PL" sz="900" dirty="0"/>
                        <a:t>Małe przedsiębiorstwo</a:t>
                      </a:r>
                    </a:p>
                    <a:p>
                      <a:pPr algn="ctr"/>
                      <a:r>
                        <a:rPr lang="pl-PL" sz="900" dirty="0"/>
                        <a:t>10-49</a:t>
                      </a:r>
                      <a:r>
                        <a:rPr lang="pl-PL" sz="900" baseline="0" dirty="0"/>
                        <a:t> pracowników</a:t>
                      </a:r>
                      <a:endParaRPr lang="pl-PL" sz="900" dirty="0"/>
                    </a:p>
                  </a:txBody>
                  <a:tcPr anchor="ctr"/>
                </a:tc>
                <a:tc>
                  <a:txBody>
                    <a:bodyPr/>
                    <a:lstStyle/>
                    <a:p>
                      <a:pPr algn="ctr"/>
                      <a:r>
                        <a:rPr lang="pl-PL" sz="900" dirty="0"/>
                        <a:t>Średnie </a:t>
                      </a:r>
                      <a:r>
                        <a:rPr lang="pl-PL" sz="900" dirty="0" err="1"/>
                        <a:t>przediebiorstwo</a:t>
                      </a:r>
                      <a:endParaRPr lang="pl-PL" sz="900" dirty="0"/>
                    </a:p>
                    <a:p>
                      <a:pPr algn="ctr"/>
                      <a:r>
                        <a:rPr lang="pl-PL" sz="900" dirty="0"/>
                        <a:t>50-249  pracowników </a:t>
                      </a:r>
                    </a:p>
                  </a:txBody>
                  <a:tcPr anchor="ctr"/>
                </a:tc>
                <a:tc>
                  <a:txBody>
                    <a:bodyPr/>
                    <a:lstStyle/>
                    <a:p>
                      <a:pPr algn="ctr"/>
                      <a:r>
                        <a:rPr lang="pl-PL" sz="900" dirty="0" err="1"/>
                        <a:t>Duze</a:t>
                      </a:r>
                      <a:r>
                        <a:rPr lang="pl-PL" sz="900" dirty="0"/>
                        <a:t> przedsiębiorstwo </a:t>
                      </a:r>
                    </a:p>
                    <a:p>
                      <a:pPr algn="ctr"/>
                      <a:r>
                        <a:rPr lang="pl-PL" sz="900" dirty="0"/>
                        <a:t>Pow. 250 pracowników</a:t>
                      </a:r>
                    </a:p>
                  </a:txBody>
                  <a:tcPr anchor="ctr"/>
                </a:tc>
                <a:tc>
                  <a:txBody>
                    <a:bodyPr/>
                    <a:lstStyle/>
                    <a:p>
                      <a:pPr algn="ctr"/>
                      <a:r>
                        <a:rPr lang="pl-PL" sz="1100" dirty="0"/>
                        <a:t>ogółem</a:t>
                      </a:r>
                    </a:p>
                  </a:txBody>
                  <a:tcPr anchor="ctr"/>
                </a:tc>
                <a:extLst>
                  <a:ext uri="{0D108BD9-81ED-4DB2-BD59-A6C34878D82A}">
                    <a16:rowId xmlns:a16="http://schemas.microsoft.com/office/drawing/2014/main" xmlns="" val="10000"/>
                  </a:ext>
                </a:extLst>
              </a:tr>
              <a:tr h="413649">
                <a:tc>
                  <a:txBody>
                    <a:bodyPr/>
                    <a:lstStyle/>
                    <a:p>
                      <a:r>
                        <a:rPr lang="pl-PL" sz="1100" dirty="0"/>
                        <a:t>Woj.</a:t>
                      </a:r>
                      <a:r>
                        <a:rPr lang="pl-PL" sz="1100" baseline="0" dirty="0"/>
                        <a:t> </a:t>
                      </a:r>
                      <a:r>
                        <a:rPr lang="pl-PL" sz="1100" dirty="0"/>
                        <a:t>Opolskie</a:t>
                      </a:r>
                    </a:p>
                  </a:txBody>
                  <a:tcPr/>
                </a:tc>
                <a:tc>
                  <a:txBody>
                    <a:bodyPr/>
                    <a:lstStyle/>
                    <a:p>
                      <a:pPr algn="ctr"/>
                      <a:r>
                        <a:rPr lang="pl-PL" dirty="0"/>
                        <a:t>97 253</a:t>
                      </a:r>
                    </a:p>
                  </a:txBody>
                  <a:tcPr anchor="ctr"/>
                </a:tc>
                <a:tc>
                  <a:txBody>
                    <a:bodyPr/>
                    <a:lstStyle/>
                    <a:p>
                      <a:pPr algn="ctr"/>
                      <a:r>
                        <a:rPr lang="pl-PL" dirty="0"/>
                        <a:t>3 421</a:t>
                      </a:r>
                    </a:p>
                  </a:txBody>
                  <a:tcPr anchor="ctr"/>
                </a:tc>
                <a:tc>
                  <a:txBody>
                    <a:bodyPr/>
                    <a:lstStyle/>
                    <a:p>
                      <a:pPr algn="ctr"/>
                      <a:r>
                        <a:rPr lang="pl-PL" dirty="0"/>
                        <a:t>650</a:t>
                      </a:r>
                    </a:p>
                  </a:txBody>
                  <a:tcPr anchor="ctr"/>
                </a:tc>
                <a:tc>
                  <a:txBody>
                    <a:bodyPr/>
                    <a:lstStyle/>
                    <a:p>
                      <a:pPr algn="ctr"/>
                      <a:r>
                        <a:rPr lang="pl-PL" dirty="0"/>
                        <a:t>88</a:t>
                      </a:r>
                    </a:p>
                  </a:txBody>
                  <a:tcPr anchor="ctr"/>
                </a:tc>
                <a:tc>
                  <a:txBody>
                    <a:bodyPr/>
                    <a:lstStyle/>
                    <a:p>
                      <a:pPr algn="r"/>
                      <a:r>
                        <a:rPr lang="pl-PL" dirty="0">
                          <a:solidFill>
                            <a:srgbClr val="FF0000"/>
                          </a:solidFill>
                        </a:rPr>
                        <a:t>101 412</a:t>
                      </a:r>
                    </a:p>
                  </a:txBody>
                  <a:tcPr anchor="ctr"/>
                </a:tc>
                <a:extLst>
                  <a:ext uri="{0D108BD9-81ED-4DB2-BD59-A6C34878D82A}">
                    <a16:rowId xmlns:a16="http://schemas.microsoft.com/office/drawing/2014/main" xmlns="" val="10001"/>
                  </a:ext>
                </a:extLst>
              </a:tr>
              <a:tr h="413649">
                <a:tc>
                  <a:txBody>
                    <a:bodyPr/>
                    <a:lstStyle/>
                    <a:p>
                      <a:r>
                        <a:rPr lang="pl-PL" sz="1100" dirty="0"/>
                        <a:t>Pow. Głubczycki</a:t>
                      </a:r>
                    </a:p>
                  </a:txBody>
                  <a:tcPr/>
                </a:tc>
                <a:tc>
                  <a:txBody>
                    <a:bodyPr/>
                    <a:lstStyle/>
                    <a:p>
                      <a:pPr algn="ctr"/>
                      <a:r>
                        <a:rPr lang="pl-PL" dirty="0"/>
                        <a:t>3 918</a:t>
                      </a:r>
                    </a:p>
                  </a:txBody>
                  <a:tcPr anchor="ctr"/>
                </a:tc>
                <a:tc>
                  <a:txBody>
                    <a:bodyPr/>
                    <a:lstStyle/>
                    <a:p>
                      <a:pPr algn="ctr"/>
                      <a:r>
                        <a:rPr lang="pl-PL" dirty="0"/>
                        <a:t>133</a:t>
                      </a:r>
                    </a:p>
                  </a:txBody>
                  <a:tcPr anchor="ctr"/>
                </a:tc>
                <a:tc>
                  <a:txBody>
                    <a:bodyPr/>
                    <a:lstStyle/>
                    <a:p>
                      <a:pPr algn="ctr"/>
                      <a:r>
                        <a:rPr lang="pl-PL" dirty="0"/>
                        <a:t>38</a:t>
                      </a:r>
                    </a:p>
                  </a:txBody>
                  <a:tcPr anchor="ctr"/>
                </a:tc>
                <a:tc>
                  <a:txBody>
                    <a:bodyPr/>
                    <a:lstStyle/>
                    <a:p>
                      <a:pPr algn="ctr"/>
                      <a:r>
                        <a:rPr lang="pl-PL" dirty="0"/>
                        <a:t>7</a:t>
                      </a:r>
                    </a:p>
                  </a:txBody>
                  <a:tcPr anchor="ctr"/>
                </a:tc>
                <a:tc>
                  <a:txBody>
                    <a:bodyPr/>
                    <a:lstStyle/>
                    <a:p>
                      <a:pPr algn="r"/>
                      <a:r>
                        <a:rPr lang="pl-PL" dirty="0">
                          <a:solidFill>
                            <a:srgbClr val="FF0000"/>
                          </a:solidFill>
                        </a:rPr>
                        <a:t>4 096</a:t>
                      </a:r>
                    </a:p>
                  </a:txBody>
                  <a:tcPr anchor="ctr"/>
                </a:tc>
                <a:extLst>
                  <a:ext uri="{0D108BD9-81ED-4DB2-BD59-A6C34878D82A}">
                    <a16:rowId xmlns:a16="http://schemas.microsoft.com/office/drawing/2014/main" xmlns="" val="10002"/>
                  </a:ext>
                </a:extLst>
              </a:tr>
              <a:tr h="413649">
                <a:tc>
                  <a:txBody>
                    <a:bodyPr/>
                    <a:lstStyle/>
                    <a:p>
                      <a:r>
                        <a:rPr lang="pl-PL" sz="1100" dirty="0"/>
                        <a:t>Gm. Baborów</a:t>
                      </a:r>
                    </a:p>
                  </a:txBody>
                  <a:tcPr/>
                </a:tc>
                <a:tc>
                  <a:txBody>
                    <a:bodyPr/>
                    <a:lstStyle/>
                    <a:p>
                      <a:pPr algn="ctr"/>
                      <a:r>
                        <a:rPr lang="pl-PL" dirty="0"/>
                        <a:t>438</a:t>
                      </a:r>
                    </a:p>
                  </a:txBody>
                  <a:tcPr anchor="ctr"/>
                </a:tc>
                <a:tc>
                  <a:txBody>
                    <a:bodyPr/>
                    <a:lstStyle/>
                    <a:p>
                      <a:pPr algn="ctr"/>
                      <a:r>
                        <a:rPr lang="pl-PL" dirty="0"/>
                        <a:t>17</a:t>
                      </a:r>
                    </a:p>
                  </a:txBody>
                  <a:tcPr anchor="ctr"/>
                </a:tc>
                <a:tc>
                  <a:txBody>
                    <a:bodyPr/>
                    <a:lstStyle/>
                    <a:p>
                      <a:pPr algn="ctr"/>
                      <a:r>
                        <a:rPr lang="pl-PL" dirty="0"/>
                        <a:t>2</a:t>
                      </a:r>
                    </a:p>
                  </a:txBody>
                  <a:tcPr anchor="ctr"/>
                </a:tc>
                <a:tc>
                  <a:txBody>
                    <a:bodyPr/>
                    <a:lstStyle/>
                    <a:p>
                      <a:pPr algn="ctr"/>
                      <a:endParaRPr lang="pl-PL"/>
                    </a:p>
                  </a:txBody>
                  <a:tcPr anchor="ctr"/>
                </a:tc>
                <a:tc>
                  <a:txBody>
                    <a:bodyPr/>
                    <a:lstStyle/>
                    <a:p>
                      <a:pPr algn="r"/>
                      <a:r>
                        <a:rPr lang="pl-PL" dirty="0">
                          <a:solidFill>
                            <a:srgbClr val="FF0000"/>
                          </a:solidFill>
                        </a:rPr>
                        <a:t>457</a:t>
                      </a:r>
                    </a:p>
                  </a:txBody>
                  <a:tcPr anchor="ctr"/>
                </a:tc>
                <a:extLst>
                  <a:ext uri="{0D108BD9-81ED-4DB2-BD59-A6C34878D82A}">
                    <a16:rowId xmlns:a16="http://schemas.microsoft.com/office/drawing/2014/main" xmlns="" val="10003"/>
                  </a:ext>
                </a:extLst>
              </a:tr>
              <a:tr h="413649">
                <a:tc>
                  <a:txBody>
                    <a:bodyPr/>
                    <a:lstStyle/>
                    <a:p>
                      <a:r>
                        <a:rPr lang="pl-PL" sz="1100" dirty="0"/>
                        <a:t>Gm. Branice</a:t>
                      </a:r>
                    </a:p>
                  </a:txBody>
                  <a:tcPr/>
                </a:tc>
                <a:tc>
                  <a:txBody>
                    <a:bodyPr/>
                    <a:lstStyle/>
                    <a:p>
                      <a:pPr algn="ctr"/>
                      <a:r>
                        <a:rPr lang="pl-PL" dirty="0"/>
                        <a:t>367</a:t>
                      </a:r>
                    </a:p>
                  </a:txBody>
                  <a:tcPr anchor="ctr"/>
                </a:tc>
                <a:tc>
                  <a:txBody>
                    <a:bodyPr/>
                    <a:lstStyle/>
                    <a:p>
                      <a:pPr algn="ctr"/>
                      <a:r>
                        <a:rPr lang="pl-PL" dirty="0"/>
                        <a:t>15</a:t>
                      </a:r>
                    </a:p>
                  </a:txBody>
                  <a:tcPr anchor="ctr"/>
                </a:tc>
                <a:tc>
                  <a:txBody>
                    <a:bodyPr/>
                    <a:lstStyle/>
                    <a:p>
                      <a:pPr algn="ctr"/>
                      <a:r>
                        <a:rPr lang="pl-PL" dirty="0"/>
                        <a:t>1</a:t>
                      </a:r>
                    </a:p>
                  </a:txBody>
                  <a:tcPr anchor="ctr"/>
                </a:tc>
                <a:tc>
                  <a:txBody>
                    <a:bodyPr/>
                    <a:lstStyle/>
                    <a:p>
                      <a:pPr algn="ctr"/>
                      <a:r>
                        <a:rPr lang="pl-PL" dirty="0"/>
                        <a:t>1</a:t>
                      </a:r>
                    </a:p>
                  </a:txBody>
                  <a:tcPr anchor="ctr"/>
                </a:tc>
                <a:tc>
                  <a:txBody>
                    <a:bodyPr/>
                    <a:lstStyle/>
                    <a:p>
                      <a:pPr algn="r"/>
                      <a:r>
                        <a:rPr lang="pl-PL" dirty="0">
                          <a:solidFill>
                            <a:srgbClr val="FF0000"/>
                          </a:solidFill>
                        </a:rPr>
                        <a:t>384</a:t>
                      </a:r>
                    </a:p>
                  </a:txBody>
                  <a:tcPr anchor="ctr"/>
                </a:tc>
                <a:extLst>
                  <a:ext uri="{0D108BD9-81ED-4DB2-BD59-A6C34878D82A}">
                    <a16:rowId xmlns:a16="http://schemas.microsoft.com/office/drawing/2014/main" xmlns="" val="10004"/>
                  </a:ext>
                </a:extLst>
              </a:tr>
              <a:tr h="413649">
                <a:tc>
                  <a:txBody>
                    <a:bodyPr/>
                    <a:lstStyle/>
                    <a:p>
                      <a:r>
                        <a:rPr lang="pl-PL" sz="1100" dirty="0"/>
                        <a:t>Gm. Głubczyce</a:t>
                      </a:r>
                    </a:p>
                  </a:txBody>
                  <a:tcPr/>
                </a:tc>
                <a:tc>
                  <a:txBody>
                    <a:bodyPr/>
                    <a:lstStyle/>
                    <a:p>
                      <a:pPr algn="ctr"/>
                      <a:r>
                        <a:rPr lang="pl-PL" dirty="0"/>
                        <a:t>2 218</a:t>
                      </a:r>
                    </a:p>
                  </a:txBody>
                  <a:tcPr anchor="ctr"/>
                </a:tc>
                <a:tc>
                  <a:txBody>
                    <a:bodyPr/>
                    <a:lstStyle/>
                    <a:p>
                      <a:pPr algn="ctr"/>
                      <a:r>
                        <a:rPr lang="pl-PL" dirty="0"/>
                        <a:t>74</a:t>
                      </a:r>
                    </a:p>
                  </a:txBody>
                  <a:tcPr anchor="ctr"/>
                </a:tc>
                <a:tc>
                  <a:txBody>
                    <a:bodyPr/>
                    <a:lstStyle/>
                    <a:p>
                      <a:pPr algn="ctr"/>
                      <a:r>
                        <a:rPr lang="pl-PL" dirty="0"/>
                        <a:t>27</a:t>
                      </a:r>
                    </a:p>
                  </a:txBody>
                  <a:tcPr anchor="ctr"/>
                </a:tc>
                <a:tc>
                  <a:txBody>
                    <a:bodyPr/>
                    <a:lstStyle/>
                    <a:p>
                      <a:pPr algn="ctr"/>
                      <a:r>
                        <a:rPr lang="pl-PL" dirty="0"/>
                        <a:t>5</a:t>
                      </a:r>
                    </a:p>
                  </a:txBody>
                  <a:tcPr anchor="ctr"/>
                </a:tc>
                <a:tc>
                  <a:txBody>
                    <a:bodyPr/>
                    <a:lstStyle/>
                    <a:p>
                      <a:pPr algn="r"/>
                      <a:r>
                        <a:rPr lang="pl-PL" dirty="0">
                          <a:solidFill>
                            <a:srgbClr val="FF0000"/>
                          </a:solidFill>
                        </a:rPr>
                        <a:t>2</a:t>
                      </a:r>
                      <a:r>
                        <a:rPr lang="pl-PL" baseline="0" dirty="0">
                          <a:solidFill>
                            <a:srgbClr val="FF0000"/>
                          </a:solidFill>
                        </a:rPr>
                        <a:t> 324</a:t>
                      </a:r>
                      <a:endParaRPr lang="pl-PL" dirty="0">
                        <a:solidFill>
                          <a:srgbClr val="FF0000"/>
                        </a:solidFill>
                      </a:endParaRPr>
                    </a:p>
                  </a:txBody>
                  <a:tcPr anchor="ctr"/>
                </a:tc>
                <a:extLst>
                  <a:ext uri="{0D108BD9-81ED-4DB2-BD59-A6C34878D82A}">
                    <a16:rowId xmlns:a16="http://schemas.microsoft.com/office/drawing/2014/main" xmlns="" val="10005"/>
                  </a:ext>
                </a:extLst>
              </a:tr>
              <a:tr h="365760">
                <a:tc>
                  <a:txBody>
                    <a:bodyPr/>
                    <a:lstStyle/>
                    <a:p>
                      <a:r>
                        <a:rPr lang="pl-PL" sz="1100" dirty="0"/>
                        <a:t>Gm. Kietrz</a:t>
                      </a:r>
                    </a:p>
                  </a:txBody>
                  <a:tcPr/>
                </a:tc>
                <a:tc>
                  <a:txBody>
                    <a:bodyPr/>
                    <a:lstStyle/>
                    <a:p>
                      <a:pPr algn="ctr"/>
                      <a:r>
                        <a:rPr lang="pl-PL" dirty="0"/>
                        <a:t>895</a:t>
                      </a:r>
                    </a:p>
                  </a:txBody>
                  <a:tcPr anchor="ctr"/>
                </a:tc>
                <a:tc>
                  <a:txBody>
                    <a:bodyPr/>
                    <a:lstStyle/>
                    <a:p>
                      <a:pPr algn="ctr"/>
                      <a:r>
                        <a:rPr lang="pl-PL" dirty="0"/>
                        <a:t>27</a:t>
                      </a:r>
                    </a:p>
                  </a:txBody>
                  <a:tcPr anchor="ctr"/>
                </a:tc>
                <a:tc>
                  <a:txBody>
                    <a:bodyPr/>
                    <a:lstStyle/>
                    <a:p>
                      <a:pPr algn="ctr"/>
                      <a:r>
                        <a:rPr lang="pl-PL" dirty="0"/>
                        <a:t>8</a:t>
                      </a:r>
                    </a:p>
                  </a:txBody>
                  <a:tcPr anchor="ctr"/>
                </a:tc>
                <a:tc>
                  <a:txBody>
                    <a:bodyPr/>
                    <a:lstStyle/>
                    <a:p>
                      <a:pPr algn="ctr"/>
                      <a:r>
                        <a:rPr lang="pl-PL" dirty="0"/>
                        <a:t>1</a:t>
                      </a:r>
                    </a:p>
                  </a:txBody>
                  <a:tcPr anchor="ctr"/>
                </a:tc>
                <a:tc>
                  <a:txBody>
                    <a:bodyPr/>
                    <a:lstStyle/>
                    <a:p>
                      <a:pPr algn="r"/>
                      <a:r>
                        <a:rPr lang="pl-PL" dirty="0">
                          <a:solidFill>
                            <a:srgbClr val="FF0000"/>
                          </a:solidFill>
                        </a:rPr>
                        <a:t>931</a:t>
                      </a: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62741860"/>
      </p:ext>
    </p:extLst>
  </p:cSld>
  <p:clrMapOvr>
    <a:masterClrMapping/>
  </p:clrMapOvr>
  <p:transition spd="slow">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195486"/>
            <a:ext cx="6059016" cy="857250"/>
          </a:xfrm>
        </p:spPr>
        <p:txBody>
          <a:bodyPr>
            <a:normAutofit/>
          </a:bodyPr>
          <a:lstStyle/>
          <a:p>
            <a:r>
              <a:rPr lang="pl-PL" sz="2000" b="1" dirty="0">
                <a:solidFill>
                  <a:schemeClr val="tx2">
                    <a:lumMod val="60000"/>
                    <a:lumOff val="40000"/>
                  </a:schemeClr>
                </a:solidFill>
              </a:rPr>
              <a:t>Cudzoziemcy - regulacje w prawie polskim</a:t>
            </a:r>
          </a:p>
        </p:txBody>
      </p:sp>
      <p:sp>
        <p:nvSpPr>
          <p:cNvPr id="3" name="Symbol zastępczy zawartości 2"/>
          <p:cNvSpPr>
            <a:spLocks noGrp="1"/>
          </p:cNvSpPr>
          <p:nvPr>
            <p:ph idx="1"/>
          </p:nvPr>
        </p:nvSpPr>
        <p:spPr>
          <a:xfrm>
            <a:off x="755576" y="1059582"/>
            <a:ext cx="8229600" cy="3312368"/>
          </a:xfrm>
        </p:spPr>
        <p:txBody>
          <a:bodyPr>
            <a:normAutofit/>
          </a:bodyPr>
          <a:lstStyle/>
          <a:p>
            <a:r>
              <a:rPr lang="pl-PL" sz="1400" dirty="0"/>
              <a:t>rozporządzenie Ministra Rodziny, Pracy i Polityki Społecznej z dnia 7 grudnia 2017 r. w sprawie wydawania zezwolenia na pracę cudzoziemca oraz wpisu oświadczenia o powierzeniu wykonywania pracy cudzoziemcowi do ewidencji oświadczeń</a:t>
            </a:r>
          </a:p>
          <a:p>
            <a:r>
              <a:rPr lang="pl-PL" sz="1400" dirty="0">
                <a:solidFill>
                  <a:schemeClr val="tx2">
                    <a:lumMod val="60000"/>
                    <a:lumOff val="40000"/>
                  </a:schemeClr>
                </a:solidFill>
              </a:rPr>
              <a:t>rozporządzenie </a:t>
            </a:r>
            <a:r>
              <a:rPr lang="pl-PL" sz="1400" dirty="0" err="1">
                <a:solidFill>
                  <a:schemeClr val="tx2">
                    <a:lumMod val="60000"/>
                    <a:lumOff val="40000"/>
                  </a:schemeClr>
                </a:solidFill>
              </a:rPr>
              <a:t>MRPiPS</a:t>
            </a:r>
            <a:r>
              <a:rPr lang="pl-PL" sz="1400" dirty="0">
                <a:solidFill>
                  <a:schemeClr val="tx2">
                    <a:lumMod val="60000"/>
                    <a:lumOff val="40000"/>
                  </a:schemeClr>
                </a:solidFill>
              </a:rPr>
              <a:t> z dnia 8 grudnia 2017 r. w sprawie podklas działalności według Polskiej Klasyfikacji Działalności (PKD), w których wydawane są zezwolenia na pracę sezonową cudzoziemca</a:t>
            </a:r>
          </a:p>
          <a:p>
            <a:r>
              <a:rPr lang="pl-PL" sz="1400" dirty="0"/>
              <a:t>rozporządzenie </a:t>
            </a:r>
            <a:r>
              <a:rPr lang="pl-PL" sz="1400" dirty="0" err="1"/>
              <a:t>MRPiPS</a:t>
            </a:r>
            <a:r>
              <a:rPr lang="pl-PL" sz="1400" dirty="0"/>
              <a:t> z dnia 8 grudnia 2017 r. w sprawie państw, do których obywateli stosuje się niektóre przepisy dotyczące zezwolenia na pracę sezonową oraz przepisy dotyczące oświadczenia o powierzeniu wykonywania pracy cudzoziemcowi </a:t>
            </a:r>
          </a:p>
          <a:p>
            <a:r>
              <a:rPr lang="pl-PL" sz="1400" dirty="0">
                <a:solidFill>
                  <a:schemeClr val="tx2">
                    <a:lumMod val="60000"/>
                    <a:lumOff val="40000"/>
                  </a:schemeClr>
                </a:solidFill>
              </a:rPr>
              <a:t>rozporządzenie </a:t>
            </a:r>
            <a:r>
              <a:rPr lang="pl-PL" sz="1400" dirty="0" err="1">
                <a:solidFill>
                  <a:schemeClr val="tx2">
                    <a:lumMod val="60000"/>
                    <a:lumOff val="40000"/>
                  </a:schemeClr>
                </a:solidFill>
              </a:rPr>
              <a:t>MPiPS</a:t>
            </a:r>
            <a:r>
              <a:rPr lang="pl-PL" sz="1400" dirty="0">
                <a:solidFill>
                  <a:schemeClr val="tx2">
                    <a:lumMod val="60000"/>
                    <a:lumOff val="40000"/>
                  </a:schemeClr>
                </a:solidFill>
              </a:rPr>
              <a:t> z dnia 29 stycznia 2009 r. w sprawie określenia przypadków, w których zezwolenie na pracę cudzoziemca jest wydawane bez względu na szczegółowe warunki wydawania zezwoleń na pracę cudzoziemców</a:t>
            </a:r>
          </a:p>
          <a:p>
            <a:r>
              <a:rPr lang="pl-PL" sz="1400" dirty="0"/>
              <a:t>rozporządzenie </a:t>
            </a:r>
            <a:r>
              <a:rPr lang="pl-PL" sz="1400" dirty="0" err="1"/>
              <a:t>MPiPS</a:t>
            </a:r>
            <a:r>
              <a:rPr lang="pl-PL" sz="1400" dirty="0"/>
              <a:t> z dnia 21 kwietnia 2015 r. w sprawie przypadków, w których powierzenie wykonywania pracy cudzoziemcowi na terytorium Rzeczypospolitej Polskiej jest dopuszczalne bez konieczności uzyskania zezwolenia na pracę (</a:t>
            </a:r>
            <a:r>
              <a:rPr lang="pl-PL" sz="1400" dirty="0" err="1"/>
              <a:t>Dz.U</a:t>
            </a:r>
            <a:r>
              <a:rPr lang="pl-PL" sz="1400" dirty="0"/>
              <a:t>. poz. 588)</a:t>
            </a:r>
          </a:p>
        </p:txBody>
      </p:sp>
    </p:spTree>
    <p:extLst>
      <p:ext uri="{BB962C8B-B14F-4D97-AF65-F5344CB8AC3E}">
        <p14:creationId xmlns:p14="http://schemas.microsoft.com/office/powerpoint/2010/main" val="1185468186"/>
      </p:ext>
    </p:extLst>
  </p:cSld>
  <p:clrMapOvr>
    <a:masterClrMapping/>
  </p:clrMapOvr>
  <p:transition spd="slow">
    <p:cover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95736" y="555526"/>
            <a:ext cx="6059016" cy="857250"/>
          </a:xfrm>
        </p:spPr>
        <p:txBody>
          <a:bodyPr>
            <a:noAutofit/>
          </a:bodyPr>
          <a:lstStyle/>
          <a:p>
            <a:r>
              <a:rPr lang="pl-PL" sz="2000" b="1" dirty="0">
                <a:solidFill>
                  <a:schemeClr val="tx2">
                    <a:lumMod val="60000"/>
                    <a:lumOff val="40000"/>
                  </a:schemeClr>
                </a:solidFill>
              </a:rPr>
              <a:t>Aktywni zawodowo</a:t>
            </a:r>
          </a:p>
        </p:txBody>
      </p:sp>
      <p:sp>
        <p:nvSpPr>
          <p:cNvPr id="3" name="Symbol zastępczy zawartości 2"/>
          <p:cNvSpPr>
            <a:spLocks noGrp="1"/>
          </p:cNvSpPr>
          <p:nvPr>
            <p:ph idx="1"/>
          </p:nvPr>
        </p:nvSpPr>
        <p:spPr>
          <a:xfrm>
            <a:off x="611560" y="1491630"/>
            <a:ext cx="8229600" cy="2952328"/>
          </a:xfrm>
        </p:spPr>
        <p:txBody>
          <a:bodyPr>
            <a:normAutofit/>
          </a:bodyPr>
          <a:lstStyle/>
          <a:p>
            <a:endParaRPr lang="pl-PL" sz="1400" b="1" dirty="0"/>
          </a:p>
          <a:p>
            <a:pPr marL="0" indent="0">
              <a:buNone/>
            </a:pPr>
            <a:r>
              <a:rPr lang="pl-PL" sz="1400" b="1" dirty="0"/>
              <a:t> Osoby aktywne zawodowo (pracujące) - </a:t>
            </a:r>
            <a:r>
              <a:rPr lang="pl-PL" sz="1400" dirty="0"/>
              <a:t>stan na koniec 2017r.:</a:t>
            </a:r>
          </a:p>
          <a:p>
            <a:pPr marL="0" indent="0">
              <a:buNone/>
            </a:pPr>
            <a:r>
              <a:rPr lang="pl-PL" sz="1400" b="1" dirty="0">
                <a:solidFill>
                  <a:srgbClr val="FF0000"/>
                </a:solidFill>
                <a:latin typeface="Agency FB"/>
              </a:rPr>
              <a:t>››  </a:t>
            </a:r>
            <a:r>
              <a:rPr lang="pl-PL" sz="1400" b="1" dirty="0"/>
              <a:t>Woj. Opolskie 212728</a:t>
            </a:r>
          </a:p>
          <a:p>
            <a:pPr marL="0" indent="0">
              <a:buNone/>
            </a:pPr>
            <a:r>
              <a:rPr lang="pl-PL" sz="1400" b="1" dirty="0">
                <a:solidFill>
                  <a:srgbClr val="FF0000"/>
                </a:solidFill>
                <a:latin typeface="Agency FB"/>
              </a:rPr>
              <a:t>››  </a:t>
            </a:r>
            <a:r>
              <a:rPr lang="pl-PL" sz="1400" b="1" dirty="0"/>
              <a:t>Pow. Głubczycki 8 142</a:t>
            </a:r>
          </a:p>
          <a:p>
            <a:pPr marL="0" indent="0">
              <a:buNone/>
            </a:pPr>
            <a:endParaRPr lang="pl-PL" sz="1400" b="1" dirty="0"/>
          </a:p>
          <a:p>
            <a:pPr marL="0" indent="0">
              <a:buNone/>
            </a:pPr>
            <a:r>
              <a:rPr lang="pl-PL" sz="1400" dirty="0"/>
              <a:t>http://www.polskawliczbach.pl/powiat_glubczycki#rynek-pracy</a:t>
            </a:r>
          </a:p>
        </p:txBody>
      </p:sp>
    </p:spTree>
    <p:extLst>
      <p:ext uri="{BB962C8B-B14F-4D97-AF65-F5344CB8AC3E}">
        <p14:creationId xmlns:p14="http://schemas.microsoft.com/office/powerpoint/2010/main" val="2011671438"/>
      </p:ext>
    </p:extLst>
  </p:cSld>
  <p:clrMapOvr>
    <a:masterClrMapping/>
  </p:clrMapOvr>
  <p:transition spd="slow">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195486"/>
            <a:ext cx="6059016" cy="857250"/>
          </a:xfrm>
        </p:spPr>
        <p:txBody>
          <a:bodyPr>
            <a:normAutofit/>
          </a:bodyPr>
          <a:lstStyle/>
          <a:p>
            <a:r>
              <a:rPr lang="pl-PL" sz="2000" b="1" dirty="0">
                <a:solidFill>
                  <a:schemeClr val="tx2">
                    <a:lumMod val="60000"/>
                    <a:lumOff val="40000"/>
                  </a:schemeClr>
                </a:solidFill>
              </a:rPr>
              <a:t>Cudzoziemcy – definicja</a:t>
            </a:r>
          </a:p>
        </p:txBody>
      </p:sp>
      <p:sp>
        <p:nvSpPr>
          <p:cNvPr id="3" name="Symbol zastępczy zawartości 2"/>
          <p:cNvSpPr>
            <a:spLocks noGrp="1"/>
          </p:cNvSpPr>
          <p:nvPr>
            <p:ph idx="1"/>
          </p:nvPr>
        </p:nvSpPr>
        <p:spPr>
          <a:xfrm>
            <a:off x="755576" y="1131590"/>
            <a:ext cx="8229600" cy="3096344"/>
          </a:xfrm>
        </p:spPr>
        <p:txBody>
          <a:bodyPr>
            <a:normAutofit/>
          </a:bodyPr>
          <a:lstStyle/>
          <a:p>
            <a:endParaRPr lang="pl-PL" sz="1400" dirty="0"/>
          </a:p>
          <a:p>
            <a:r>
              <a:rPr lang="pl-PL" sz="1400" dirty="0"/>
              <a:t>Zgodnie z art. 2 ustawy z dnia 12 grudnia 2013 r. o cudzoziemcach </a:t>
            </a:r>
            <a:r>
              <a:rPr lang="pl-PL" sz="1400" b="1" dirty="0"/>
              <a:t>„</a:t>
            </a:r>
            <a:r>
              <a:rPr lang="pl-PL" sz="1400" b="1" i="1" dirty="0"/>
              <a:t>cudzoziemcem jest każdy kto nie posiada obywatelstwa polskiego”</a:t>
            </a:r>
            <a:r>
              <a:rPr lang="pl-PL" sz="1400" i="1" dirty="0"/>
              <a:t>. </a:t>
            </a:r>
            <a:r>
              <a:rPr lang="pl-PL" sz="1400" dirty="0"/>
              <a:t>Cudzoziemcy posiadający obywatelstwo innego państwa – należy podzielić ich na tych, którzy posiadają obywatelstwo Unii Europejskiej i na tych, którzy go nie posiadają: </a:t>
            </a:r>
          </a:p>
          <a:p>
            <a:endParaRPr lang="pl-PL" sz="1400" dirty="0"/>
          </a:p>
          <a:p>
            <a:r>
              <a:rPr lang="pl-PL" sz="1400" dirty="0"/>
              <a:t> </a:t>
            </a:r>
            <a:r>
              <a:rPr lang="pl-PL" sz="1400" b="1" dirty="0"/>
              <a:t>obywatelstwo UE </a:t>
            </a:r>
            <a:r>
              <a:rPr lang="pl-PL" sz="1400" dirty="0"/>
              <a:t>– na podstawie okazania dokumentu potwierdzającego jego tożsamość i obywatelstwo np. paszport lub dowód osobisty </a:t>
            </a:r>
            <a:r>
              <a:rPr lang="pl-PL" sz="1400" b="1" dirty="0"/>
              <a:t>mogą przebywać na terytorium RP do 3 miesięcy</a:t>
            </a:r>
            <a:r>
              <a:rPr lang="pl-PL" sz="1400" dirty="0"/>
              <a:t>; </a:t>
            </a:r>
          </a:p>
          <a:p>
            <a:endParaRPr lang="pl-PL" sz="1400" dirty="0"/>
          </a:p>
          <a:p>
            <a:r>
              <a:rPr lang="pl-PL" sz="1400" dirty="0"/>
              <a:t> </a:t>
            </a:r>
            <a:r>
              <a:rPr lang="pl-PL" sz="1400" b="1" dirty="0"/>
              <a:t>brak obywatelstwa UE </a:t>
            </a:r>
            <a:r>
              <a:rPr lang="pl-PL" sz="1400" dirty="0"/>
              <a:t>– cudzoziemiec taki musi posiadać ważny dokument paszport oraz jeśli jest to wymagane – wizę, jeżeli chce przekroczyć terytorium RP. Pozostałe wymagania to: posiadanie niezbędnych środków do pokrycia kosztów dojazdu na terytorium RP (np. okazanie waluty polskiej), przejazdu przez nie, pobytu i wyjazdu z terytorium RP (np. bilet powrotny do kraju pochodzenia). </a:t>
            </a:r>
          </a:p>
        </p:txBody>
      </p:sp>
    </p:spTree>
    <p:extLst>
      <p:ext uri="{BB962C8B-B14F-4D97-AF65-F5344CB8AC3E}">
        <p14:creationId xmlns:p14="http://schemas.microsoft.com/office/powerpoint/2010/main" val="462113619"/>
      </p:ext>
    </p:extLst>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Kogo i na jaki okres można zatrudnić polski pracodawca</a:t>
            </a:r>
          </a:p>
        </p:txBody>
      </p:sp>
      <p:sp>
        <p:nvSpPr>
          <p:cNvPr id="3" name="Symbol zastępczy zawartości 2"/>
          <p:cNvSpPr>
            <a:spLocks noGrp="1"/>
          </p:cNvSpPr>
          <p:nvPr>
            <p:ph idx="1"/>
          </p:nvPr>
        </p:nvSpPr>
        <p:spPr>
          <a:xfrm>
            <a:off x="457200" y="1275606"/>
            <a:ext cx="8229600" cy="2677656"/>
          </a:xfrm>
        </p:spPr>
        <p:txBody>
          <a:bodyPr>
            <a:spAutoFit/>
          </a:bodyPr>
          <a:lstStyle/>
          <a:p>
            <a:endParaRPr lang="pl-PL" sz="1400" dirty="0"/>
          </a:p>
          <a:p>
            <a:pPr marL="0" indent="0" algn="just">
              <a:buNone/>
            </a:pPr>
            <a:r>
              <a:rPr lang="pl-PL" sz="1400" dirty="0"/>
              <a:t> </a:t>
            </a:r>
            <a:r>
              <a:rPr lang="pl-PL" sz="1400" dirty="0">
                <a:latin typeface="Microsoft JhengHei"/>
                <a:ea typeface="Microsoft JhengHei"/>
                <a:sym typeface="Webdings"/>
              </a:rPr>
              <a:t></a:t>
            </a:r>
            <a:r>
              <a:rPr lang="pl-PL" sz="1400" dirty="0"/>
              <a:t> obywatele państw członkowskich Unii Europejskiej – </a:t>
            </a:r>
            <a:r>
              <a:rPr lang="pl-PL" sz="1400" b="1" dirty="0"/>
              <a:t>nie wymagają </a:t>
            </a:r>
            <a:r>
              <a:rPr lang="pl-PL" sz="1400" dirty="0"/>
              <a:t>uzyskania pozwolenia na pracę w Polsce</a:t>
            </a:r>
          </a:p>
          <a:p>
            <a:pPr marL="0" indent="0" algn="just">
              <a:buNone/>
            </a:pPr>
            <a:endParaRPr lang="pl-PL" sz="1400" dirty="0"/>
          </a:p>
          <a:p>
            <a:pPr algn="just">
              <a:buFont typeface="Webdings"/>
              <a:buChar char="a"/>
            </a:pPr>
            <a:r>
              <a:rPr lang="pl-PL" sz="1400" dirty="0"/>
              <a:t>obywatele państw spoza UE aby pracować w Polsce muszą uzyskać </a:t>
            </a:r>
            <a:r>
              <a:rPr lang="pl-PL" sz="1400" b="1" dirty="0"/>
              <a:t>zezwolenie na pracę </a:t>
            </a:r>
            <a:r>
              <a:rPr lang="pl-PL" sz="1400" dirty="0"/>
              <a:t>oraz prawo pobytu na terytorium RP; </a:t>
            </a:r>
          </a:p>
          <a:p>
            <a:pPr algn="just">
              <a:buFont typeface="Webdings"/>
              <a:buChar char="a"/>
            </a:pPr>
            <a:endParaRPr lang="pl-PL" sz="1400" dirty="0"/>
          </a:p>
          <a:p>
            <a:pPr marL="0" indent="0" algn="just">
              <a:buNone/>
            </a:pPr>
            <a:r>
              <a:rPr lang="pl-PL" sz="1400" dirty="0">
                <a:latin typeface="Microsoft JhengHei"/>
                <a:ea typeface="Microsoft JhengHei"/>
                <a:sym typeface="Webdings"/>
              </a:rPr>
              <a:t></a:t>
            </a:r>
            <a:r>
              <a:rPr lang="pl-PL" sz="1400" dirty="0"/>
              <a:t> wyjątkiem od wymogu uzyskania zezwolenia na pracę jest tzw. </a:t>
            </a:r>
            <a:r>
              <a:rPr lang="pl-PL" sz="1400" b="1" dirty="0"/>
              <a:t>procedura uproszczona, </a:t>
            </a:r>
            <a:r>
              <a:rPr lang="pl-PL" sz="1400" dirty="0"/>
              <a:t>nazywana także „procedurą oświadczeń”. Procedura uproszczona dotyczy tylko obywateli </a:t>
            </a:r>
            <a:r>
              <a:rPr lang="pl-PL" sz="1400" b="1" dirty="0"/>
              <a:t>Armenii, Białorusi, Gruzji, Mołdawii, Rosji i Ukrainy. </a:t>
            </a:r>
            <a:r>
              <a:rPr lang="pl-PL" sz="1400" dirty="0"/>
              <a:t>Pracodawca może powierzyć cudzoziemcowi pracę pod warunkiem zarejestrowania we właściwym terytorialnie powiatowym urzędzie pracy - oświadczenia o zamiarze powierzenia pracy cudzoziemcowi. </a:t>
            </a:r>
          </a:p>
        </p:txBody>
      </p:sp>
    </p:spTree>
    <p:extLst>
      <p:ext uri="{BB962C8B-B14F-4D97-AF65-F5344CB8AC3E}">
        <p14:creationId xmlns:p14="http://schemas.microsoft.com/office/powerpoint/2010/main" val="1262406878"/>
      </p:ext>
    </p:extLst>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761456" y="267494"/>
            <a:ext cx="6059016" cy="857250"/>
          </a:xfrm>
        </p:spPr>
        <p:txBody>
          <a:bodyPr>
            <a:noAutofit/>
          </a:bodyPr>
          <a:lstStyle/>
          <a:p>
            <a:r>
              <a:rPr lang="pl-PL" sz="2000" b="1" dirty="0">
                <a:solidFill>
                  <a:schemeClr val="tx2">
                    <a:lumMod val="60000"/>
                    <a:lumOff val="40000"/>
                  </a:schemeClr>
                </a:solidFill>
              </a:rPr>
              <a:t>Zatrudnienie na podstawie oświadczenia o powierzeniu     	wykonywania pracy cudzoziemcowi 	                 tzw. „procedura uproszczona”</a:t>
            </a:r>
          </a:p>
        </p:txBody>
      </p:sp>
      <p:sp>
        <p:nvSpPr>
          <p:cNvPr id="3" name="Symbol zastępczy zawartości 2"/>
          <p:cNvSpPr>
            <a:spLocks noGrp="1"/>
          </p:cNvSpPr>
          <p:nvPr>
            <p:ph idx="1"/>
          </p:nvPr>
        </p:nvSpPr>
        <p:spPr>
          <a:xfrm>
            <a:off x="395536" y="1347614"/>
            <a:ext cx="8424936" cy="2880320"/>
          </a:xfrm>
        </p:spPr>
        <p:txBody>
          <a:bodyPr>
            <a:normAutofit lnSpcReduction="10000"/>
          </a:bodyPr>
          <a:lstStyle/>
          <a:p>
            <a:r>
              <a:rPr lang="pl-PL" sz="1400" dirty="0"/>
              <a:t>Oświadczenie o powierzeniu wykonywania pracy cudzoziemcowi jest składane przez podmiot powierzający wykonywanie pracy, w celu wpisu oświadczenia do ewidencji oświadczeń. Oświadczenie wpisane przez Powiatowy Urząd Pracy do ewidencji oświadczeń uprawnia cudzoziemca do wykonywania pracy bez obowiązku posiadania zezwolenia na pracę, jeżeli praca wykonywana jest na warunkach określonych w tym  oświadczeniu.</a:t>
            </a:r>
            <a:br>
              <a:rPr lang="pl-PL" sz="1400" dirty="0"/>
            </a:br>
            <a:r>
              <a:rPr lang="pl-PL" sz="1400" dirty="0"/>
              <a:t>Powiatowy urząd pracy właściwy ze względu na siedzibę lub miejsce stałego pobytu podmiotu powierzającego wykonywanie pracy cudzoziemcowi, wpisuje oświadczenie o powierzeniu wykonywania pracy cudzoziemcowi do ewidencji oświadczeń, jeżeli: </a:t>
            </a:r>
          </a:p>
          <a:p>
            <a:pPr algn="just"/>
            <a:r>
              <a:rPr lang="pl-PL" sz="1400" dirty="0"/>
              <a:t>praca cudzoziemca </a:t>
            </a:r>
            <a:r>
              <a:rPr lang="pl-PL" sz="1400" b="1" dirty="0"/>
              <a:t>nie jest związana z działalnością sezonową</a:t>
            </a:r>
          </a:p>
          <a:p>
            <a:pPr algn="just"/>
            <a:endParaRPr lang="pl-PL" sz="1400" dirty="0"/>
          </a:p>
          <a:p>
            <a:pPr algn="just"/>
            <a:r>
              <a:rPr lang="pl-PL" sz="1400" dirty="0"/>
              <a:t>okres wykonywania pracy wskazany w złożonym oświadczeniu oraz okresy pracy wykonywanej na podstawie oświadczeń wpisanych do ewidencji oświadczeń wynoszą łącznie nie dłużej niż </a:t>
            </a:r>
            <a:r>
              <a:rPr lang="pl-PL" sz="1400" b="1" dirty="0"/>
              <a:t>6 miesięcy w ciągu kolejnych</a:t>
            </a:r>
            <a:br>
              <a:rPr lang="pl-PL" sz="1400" b="1" dirty="0"/>
            </a:br>
            <a:r>
              <a:rPr lang="pl-PL" sz="1400" b="1" dirty="0"/>
              <a:t>12 miesięcy </a:t>
            </a:r>
            <a:r>
              <a:rPr lang="pl-PL" sz="1400" dirty="0"/>
              <a:t>niezależnie od liczby podmiotów powierzających temu cudzoziemcowi wykonywanie pracy.</a:t>
            </a:r>
          </a:p>
          <a:p>
            <a:endParaRPr lang="pl-PL" sz="1400" dirty="0"/>
          </a:p>
          <a:p>
            <a:endParaRPr lang="pl-PL" sz="1400" dirty="0"/>
          </a:p>
        </p:txBody>
      </p:sp>
    </p:spTree>
    <p:extLst>
      <p:ext uri="{BB962C8B-B14F-4D97-AF65-F5344CB8AC3E}">
        <p14:creationId xmlns:p14="http://schemas.microsoft.com/office/powerpoint/2010/main" val="3218874805"/>
      </p:ext>
    </p:extLst>
  </p:cSld>
  <p:clrMapOvr>
    <a:masterClrMapping/>
  </p:clrMapOvr>
  <p:transition spd="slow">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761456" y="267494"/>
            <a:ext cx="6059016" cy="857250"/>
          </a:xfrm>
        </p:spPr>
        <p:txBody>
          <a:bodyPr>
            <a:noAutofit/>
          </a:bodyPr>
          <a:lstStyle/>
          <a:p>
            <a:r>
              <a:rPr lang="pl-PL" sz="2000" b="1" dirty="0">
                <a:solidFill>
                  <a:schemeClr val="tx2">
                    <a:lumMod val="60000"/>
                    <a:lumOff val="40000"/>
                  </a:schemeClr>
                </a:solidFill>
              </a:rPr>
              <a:t>Oświadczenie o powierzeniu pracy cudzoziemcowi - ogólna procedura - tzw. „procedura uproszczona”</a:t>
            </a:r>
          </a:p>
        </p:txBody>
      </p:sp>
      <p:sp>
        <p:nvSpPr>
          <p:cNvPr id="3" name="Symbol zastępczy zawartości 2"/>
          <p:cNvSpPr>
            <a:spLocks noGrp="1"/>
          </p:cNvSpPr>
          <p:nvPr>
            <p:ph idx="1"/>
          </p:nvPr>
        </p:nvSpPr>
        <p:spPr>
          <a:xfrm>
            <a:off x="395536" y="1347614"/>
            <a:ext cx="8424936" cy="2880320"/>
          </a:xfrm>
        </p:spPr>
        <p:txBody>
          <a:bodyPr>
            <a:normAutofit/>
          </a:bodyPr>
          <a:lstStyle/>
          <a:p>
            <a:pPr marL="0" indent="0">
              <a:buNone/>
            </a:pPr>
            <a:endParaRPr lang="pl-PL" sz="1400" dirty="0"/>
          </a:p>
          <a:p>
            <a:endParaRPr lang="pl-PL" sz="1400" dirty="0"/>
          </a:p>
        </p:txBody>
      </p:sp>
      <p:graphicFrame>
        <p:nvGraphicFramePr>
          <p:cNvPr id="4" name="Diagram 3">
            <a:extLst>
              <a:ext uri="{FF2B5EF4-FFF2-40B4-BE49-F238E27FC236}">
                <a16:creationId xmlns:a16="http://schemas.microsoft.com/office/drawing/2014/main" xmlns="" id="{DC7F541A-3DB0-419A-AB65-FB26EAF574B3}"/>
              </a:ext>
            </a:extLst>
          </p:cNvPr>
          <p:cNvGraphicFramePr/>
          <p:nvPr>
            <p:extLst>
              <p:ext uri="{D42A27DB-BD31-4B8C-83A1-F6EECF244321}">
                <p14:modId xmlns:p14="http://schemas.microsoft.com/office/powerpoint/2010/main" val="1758838289"/>
              </p:ext>
            </p:extLst>
          </p:nvPr>
        </p:nvGraphicFramePr>
        <p:xfrm>
          <a:off x="107504" y="1500560"/>
          <a:ext cx="6358467" cy="229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a 4">
            <a:extLst>
              <a:ext uri="{FF2B5EF4-FFF2-40B4-BE49-F238E27FC236}">
                <a16:creationId xmlns:a16="http://schemas.microsoft.com/office/drawing/2014/main" xmlns="" id="{BF7457BF-77CC-4AF8-B6A2-ED9EB0143785}"/>
              </a:ext>
            </a:extLst>
          </p:cNvPr>
          <p:cNvGrpSpPr/>
          <p:nvPr/>
        </p:nvGrpSpPr>
        <p:grpSpPr>
          <a:xfrm>
            <a:off x="6854154" y="1404070"/>
            <a:ext cx="2661078" cy="2347529"/>
            <a:chOff x="2565265" y="358694"/>
            <a:chExt cx="1639782" cy="1433376"/>
          </a:xfrm>
          <a:scene3d>
            <a:camera prst="orthographicFront"/>
            <a:lightRig rig="flat" dir="t"/>
          </a:scene3d>
        </p:grpSpPr>
        <p:sp>
          <p:nvSpPr>
            <p:cNvPr id="9" name="Strzałka: w prawo 8">
              <a:extLst>
                <a:ext uri="{FF2B5EF4-FFF2-40B4-BE49-F238E27FC236}">
                  <a16:creationId xmlns:a16="http://schemas.microsoft.com/office/drawing/2014/main" xmlns="" id="{50938506-5679-44E1-B1CC-0E3FF920DFAF}"/>
                </a:ext>
              </a:extLst>
            </p:cNvPr>
            <p:cNvSpPr/>
            <p:nvPr/>
          </p:nvSpPr>
          <p:spPr>
            <a:xfrm>
              <a:off x="2565265" y="358694"/>
              <a:ext cx="1639782" cy="1433376"/>
            </a:xfrm>
            <a:prstGeom prst="rightArrow">
              <a:avLst>
                <a:gd name="adj1" fmla="val 70000"/>
                <a:gd name="adj2" fmla="val 50000"/>
              </a:avLst>
            </a:prstGeom>
            <a:sp3d z="-190500" extrusionH="12700" prstMaterial="plastic">
              <a:bevelT w="50800" h="50800"/>
            </a:sp3d>
          </p:spPr>
          <p:style>
            <a:lnRef idx="1">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10" name="Strzałka: w prawo 4">
              <a:extLst>
                <a:ext uri="{FF2B5EF4-FFF2-40B4-BE49-F238E27FC236}">
                  <a16:creationId xmlns:a16="http://schemas.microsoft.com/office/drawing/2014/main" xmlns="" id="{4ECD9464-2FC9-4AE3-99A9-6105C14836AE}"/>
                </a:ext>
              </a:extLst>
            </p:cNvPr>
            <p:cNvSpPr txBox="1"/>
            <p:nvPr/>
          </p:nvSpPr>
          <p:spPr>
            <a:xfrm>
              <a:off x="3200093" y="811520"/>
              <a:ext cx="636871" cy="870374"/>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5080" rIns="10160" bIns="5080" numCol="1" spcCol="1270" anchor="ctr" anchorCtr="0">
              <a:noAutofit/>
            </a:bodyPr>
            <a:lstStyle/>
            <a:p>
              <a:pPr marL="57150" lvl="1" indent="-57150" defTabSz="355600">
                <a:lnSpc>
                  <a:spcPct val="90000"/>
                </a:lnSpc>
                <a:spcBef>
                  <a:spcPct val="0"/>
                </a:spcBef>
                <a:spcAft>
                  <a:spcPct val="15000"/>
                </a:spcAft>
                <a:buChar char="•"/>
              </a:pPr>
              <a:r>
                <a:rPr lang="pl-PL" sz="1000" dirty="0"/>
                <a:t>Powiadomienie PUP o podjęciu pracy przez cudzoziemca</a:t>
              </a:r>
            </a:p>
            <a:p>
              <a:pPr marL="0" lvl="1" algn="l" defTabSz="355600">
                <a:lnSpc>
                  <a:spcPct val="90000"/>
                </a:lnSpc>
                <a:spcBef>
                  <a:spcPct val="0"/>
                </a:spcBef>
                <a:spcAft>
                  <a:spcPct val="15000"/>
                </a:spcAft>
              </a:pPr>
              <a:endParaRPr lang="pl-PL" sz="800" kern="1200" dirty="0"/>
            </a:p>
            <a:p>
              <a:pPr marL="57150" lvl="1" indent="-57150" algn="l" defTabSz="355600">
                <a:lnSpc>
                  <a:spcPct val="90000"/>
                </a:lnSpc>
                <a:spcBef>
                  <a:spcPct val="0"/>
                </a:spcBef>
                <a:spcAft>
                  <a:spcPct val="15000"/>
                </a:spcAft>
                <a:buChar char="•"/>
              </a:pPr>
              <a:endParaRPr lang="pl-PL" sz="800" kern="1200" dirty="0"/>
            </a:p>
          </p:txBody>
        </p:sp>
      </p:grpSp>
      <p:grpSp>
        <p:nvGrpSpPr>
          <p:cNvPr id="6" name="Grupa 5">
            <a:extLst>
              <a:ext uri="{FF2B5EF4-FFF2-40B4-BE49-F238E27FC236}">
                <a16:creationId xmlns:a16="http://schemas.microsoft.com/office/drawing/2014/main" xmlns="" id="{6A02A07B-504F-4F6C-A161-DA09AAE3E2AC}"/>
              </a:ext>
            </a:extLst>
          </p:cNvPr>
          <p:cNvGrpSpPr/>
          <p:nvPr/>
        </p:nvGrpSpPr>
        <p:grpSpPr>
          <a:xfrm>
            <a:off x="6553828" y="1949044"/>
            <a:ext cx="1330540" cy="1342786"/>
            <a:chOff x="2155320" y="737717"/>
            <a:chExt cx="819891" cy="819891"/>
          </a:xfrm>
          <a:scene3d>
            <a:camera prst="orthographicFront"/>
            <a:lightRig rig="flat" dir="t"/>
          </a:scene3d>
        </p:grpSpPr>
        <p:sp>
          <p:nvSpPr>
            <p:cNvPr id="7" name="Owal 6">
              <a:extLst>
                <a:ext uri="{FF2B5EF4-FFF2-40B4-BE49-F238E27FC236}">
                  <a16:creationId xmlns:a16="http://schemas.microsoft.com/office/drawing/2014/main" xmlns="" id="{57B8446E-A0A5-429C-BDB0-A6BBAFD82619}"/>
                </a:ext>
              </a:extLst>
            </p:cNvPr>
            <p:cNvSpPr/>
            <p:nvPr/>
          </p:nvSpPr>
          <p:spPr>
            <a:xfrm>
              <a:off x="2155320" y="737717"/>
              <a:ext cx="819891" cy="819891"/>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8" name="Owal 6">
              <a:extLst>
                <a:ext uri="{FF2B5EF4-FFF2-40B4-BE49-F238E27FC236}">
                  <a16:creationId xmlns:a16="http://schemas.microsoft.com/office/drawing/2014/main" xmlns="" id="{9CE9FBC5-4F48-4FCB-9878-5161266B5D47}"/>
                </a:ext>
              </a:extLst>
            </p:cNvPr>
            <p:cNvSpPr txBox="1"/>
            <p:nvPr/>
          </p:nvSpPr>
          <p:spPr>
            <a:xfrm>
              <a:off x="2275390" y="857787"/>
              <a:ext cx="579751" cy="5797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pl-PL" sz="1200" kern="1200" dirty="0"/>
                <a:t>Podmiot powierzający</a:t>
              </a:r>
            </a:p>
          </p:txBody>
        </p:sp>
      </p:grpSp>
    </p:spTree>
    <p:extLst>
      <p:ext uri="{BB962C8B-B14F-4D97-AF65-F5344CB8AC3E}">
        <p14:creationId xmlns:p14="http://schemas.microsoft.com/office/powerpoint/2010/main" val="2972599692"/>
      </p:ext>
    </p:extLst>
  </p:cSld>
  <p:clrMapOvr>
    <a:masterClrMapping/>
  </p:clrMapOvr>
  <p:transition spd="slow">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771800" y="339502"/>
            <a:ext cx="6059016" cy="857250"/>
          </a:xfrm>
        </p:spPr>
        <p:txBody>
          <a:bodyPr>
            <a:noAutofit/>
          </a:bodyPr>
          <a:lstStyle/>
          <a:p>
            <a:r>
              <a:rPr lang="pl-PL" sz="2000" b="1" dirty="0">
                <a:solidFill>
                  <a:schemeClr val="tx2">
                    <a:lumMod val="60000"/>
                    <a:lumOff val="40000"/>
                  </a:schemeClr>
                </a:solidFill>
              </a:rPr>
              <a:t>Zatrudnienie na podstawie oświadczenia o powierzeniu     	wykonywania pracy cudzoziemcowi 	                 tzw. „procedura uproszczona”</a:t>
            </a:r>
          </a:p>
        </p:txBody>
      </p:sp>
      <p:sp>
        <p:nvSpPr>
          <p:cNvPr id="3" name="Symbol zastępczy zawartości 2"/>
          <p:cNvSpPr>
            <a:spLocks noGrp="1"/>
          </p:cNvSpPr>
          <p:nvPr>
            <p:ph idx="1"/>
          </p:nvPr>
        </p:nvSpPr>
        <p:spPr>
          <a:xfrm>
            <a:off x="457200" y="1635646"/>
            <a:ext cx="8229600" cy="2952328"/>
          </a:xfrm>
        </p:spPr>
        <p:txBody>
          <a:bodyPr>
            <a:normAutofit/>
          </a:bodyPr>
          <a:lstStyle/>
          <a:p>
            <a:pPr marL="0" indent="0" algn="just">
              <a:buNone/>
            </a:pPr>
            <a:r>
              <a:rPr lang="pl-PL" sz="1400" b="1" dirty="0"/>
              <a:t>Podmiot powierzający wykonywanie pracy cudzoziemcowi, składając oświadczenie o powierzeniu wykonywania pracy cudzoziemcowi w celu wpisu do ewidencji oświadczeń, dołącza do oświadczenia:</a:t>
            </a:r>
            <a:r>
              <a:rPr lang="pl-PL" sz="1400" dirty="0"/>
              <a:t> </a:t>
            </a:r>
          </a:p>
          <a:p>
            <a:r>
              <a:rPr lang="pl-PL" sz="1400" dirty="0"/>
              <a:t>ważny dowód osobisty lub ważny dokument podróży – w przypadku, gdy podmiotem powierzającym wykonywanie pracy cudzoziemcowi jest osoba fizyczna;</a:t>
            </a:r>
          </a:p>
          <a:p>
            <a:r>
              <a:rPr lang="pl-PL" sz="1400" dirty="0"/>
              <a:t>kopię wszystkich wypełnionych stron ważnego dokumentu podróży cudzoziemca, którego dotyczy wniosek. W przypadku, gdy cudzoziemiec nie przebywa na terytorium Rzeczypospolitej Polskiej – kopię stron dokumentu podróży z danymi osobowymi cudzoziemca;</a:t>
            </a:r>
          </a:p>
          <a:p>
            <a:r>
              <a:rPr lang="pl-PL" sz="1400" dirty="0"/>
              <a:t>dowód uiszczonej wpłaty za złożenie oświadczenia (30 zł);</a:t>
            </a:r>
          </a:p>
          <a:p>
            <a:r>
              <a:rPr lang="pl-PL" sz="1400" dirty="0"/>
              <a:t>oświadczenie o niekaralności pracodawcy w związku z okoliczności, o których mowa w art. 88z ust. 5 pkt 1–6 ustawy o promocji zatrudnienia i instytucjach rynku pracy</a:t>
            </a:r>
          </a:p>
        </p:txBody>
      </p:sp>
    </p:spTree>
    <p:extLst>
      <p:ext uri="{BB962C8B-B14F-4D97-AF65-F5344CB8AC3E}">
        <p14:creationId xmlns:p14="http://schemas.microsoft.com/office/powerpoint/2010/main" val="1491433798"/>
      </p:ext>
    </p:extLst>
  </p:cSld>
  <p:clrMapOvr>
    <a:masterClrMapping/>
  </p:clrMapOvr>
  <p:transition spd="slow">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627784" y="205979"/>
            <a:ext cx="6059016" cy="857250"/>
          </a:xfrm>
        </p:spPr>
        <p:txBody>
          <a:bodyPr>
            <a:noAutofit/>
          </a:bodyPr>
          <a:lstStyle/>
          <a:p>
            <a:r>
              <a:rPr lang="pl-PL" sz="2000" b="1" dirty="0">
                <a:solidFill>
                  <a:schemeClr val="tx2">
                    <a:lumMod val="60000"/>
                    <a:lumOff val="40000"/>
                  </a:schemeClr>
                </a:solidFill>
              </a:rPr>
              <a:t>Gdzie i w jaki sposób dokonuje się rejestracji oświadczenia?</a:t>
            </a:r>
          </a:p>
        </p:txBody>
      </p:sp>
      <p:sp>
        <p:nvSpPr>
          <p:cNvPr id="3" name="Symbol zastępczy zawartości 2"/>
          <p:cNvSpPr>
            <a:spLocks noGrp="1"/>
          </p:cNvSpPr>
          <p:nvPr>
            <p:ph idx="1"/>
          </p:nvPr>
        </p:nvSpPr>
        <p:spPr>
          <a:xfrm>
            <a:off x="457200" y="1275606"/>
            <a:ext cx="8229600" cy="2952328"/>
          </a:xfrm>
        </p:spPr>
        <p:txBody>
          <a:bodyPr>
            <a:normAutofit lnSpcReduction="10000"/>
          </a:bodyPr>
          <a:lstStyle/>
          <a:p>
            <a:r>
              <a:rPr lang="pl-PL" sz="1400" dirty="0"/>
              <a:t>W celu rejestracji oświadczenia podmiot zamierzający powierzyć pracę cudzoziemcowi musi zgłosić się do Powiatowego Urzędu Pracy właściwego ze względu na jego siedzibę lub miejsce stałego pobytu.</a:t>
            </a:r>
            <a:br>
              <a:rPr lang="pl-PL" sz="1400" dirty="0"/>
            </a:br>
            <a:r>
              <a:rPr lang="pl-PL" sz="1400" dirty="0"/>
              <a:t>Oświadczenie musi zawierać dane jednoznacznie identyfikujące pracodawcę, jak i cudzoziemca oraz dane dotyczące pracy oferowanej cudzoziemcowi. Dokument ten powinien być wypełniony czytelnie, najlepiej pismem drukowanym.</a:t>
            </a:r>
          </a:p>
          <a:p>
            <a:r>
              <a:rPr lang="pl-PL" sz="1400" dirty="0"/>
              <a:t>Powiatowy Urząd Pracy wpisuje oświadczenie o powierzeniu wykonywania pracy cudzoziemcowi do ewidencji oświadczeń.</a:t>
            </a:r>
          </a:p>
          <a:p>
            <a:r>
              <a:rPr lang="pl-PL" sz="1400" dirty="0"/>
              <a:t>Oryginał oświadczenia pracodawca </a:t>
            </a:r>
            <a:r>
              <a:rPr lang="pl-PL" sz="1400" b="1" dirty="0"/>
              <a:t>powinien przekazać cudzoziemcowi</a:t>
            </a:r>
            <a:r>
              <a:rPr lang="pl-PL" sz="1400" dirty="0"/>
              <a:t>. Zarejestrowane oświadczenie stanowi podstawę do uzyskania przez cudzoziemca w polskiej placówce </a:t>
            </a:r>
            <a:r>
              <a:rPr lang="pl-PL" sz="1400" dirty="0" err="1"/>
              <a:t>dyplomatyczno</a:t>
            </a:r>
            <a:r>
              <a:rPr lang="pl-PL" sz="1400" dirty="0"/>
              <a:t>-konsularnej w kraju jego stałego pobytu wizy w celu wykonywania pracy.</a:t>
            </a:r>
          </a:p>
          <a:p>
            <a:r>
              <a:rPr lang="pl-PL" sz="1400" dirty="0"/>
              <a:t>Podmiot powierzający wykonywanie pracy powinien w dniu rozpoczęcia pracy przez cudzoziemca zawiadomić pisemnie o tym fakcie urząd pracy. Jeśli cudzoziemiec nie podejmie zatrudnienia, pracodawca również zobowiązany jest poinformować o tym urząd pracy w ciągu 7 dni od dnia rozpoczęcia pracy, określonego w oświadczeniu.</a:t>
            </a:r>
          </a:p>
        </p:txBody>
      </p:sp>
    </p:spTree>
    <p:extLst>
      <p:ext uri="{BB962C8B-B14F-4D97-AF65-F5344CB8AC3E}">
        <p14:creationId xmlns:p14="http://schemas.microsoft.com/office/powerpoint/2010/main" val="1054965144"/>
      </p:ext>
    </p:extLst>
  </p:cSld>
  <p:clrMapOvr>
    <a:masterClrMapping/>
  </p:clrMapOvr>
  <p:transition spd="slow">
    <p:cover dir="lu"/>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2635</Words>
  <Application>Microsoft Office PowerPoint</Application>
  <PresentationFormat>Pokaz na ekranie (16:9)</PresentationFormat>
  <Paragraphs>458</Paragraphs>
  <Slides>30</Slides>
  <Notes>0</Notes>
  <HiddenSlides>0</HiddenSlides>
  <MMClips>0</MMClips>
  <ScaleCrop>false</ScaleCrop>
  <HeadingPairs>
    <vt:vector size="4" baseType="variant">
      <vt:variant>
        <vt:lpstr>Motyw</vt:lpstr>
      </vt:variant>
      <vt:variant>
        <vt:i4>1</vt:i4>
      </vt:variant>
      <vt:variant>
        <vt:lpstr>Tytuły slajdów</vt:lpstr>
      </vt:variant>
      <vt:variant>
        <vt:i4>30</vt:i4>
      </vt:variant>
    </vt:vector>
  </HeadingPairs>
  <TitlesOfParts>
    <vt:vector size="31" baseType="lpstr">
      <vt:lpstr>Motyw pakietu Office</vt:lpstr>
      <vt:lpstr>Głubczyckie Partnerstwo Lokalne Głubczyce 29 listopada 2018</vt:lpstr>
      <vt:lpstr>Cudzoziemcy - regulacje w prawie polskim</vt:lpstr>
      <vt:lpstr>Cudzoziemcy - regulacje w prawie polskim</vt:lpstr>
      <vt:lpstr>Cudzoziemcy – definicja</vt:lpstr>
      <vt:lpstr>Kogo i na jaki okres można zatrudnić polski pracodawca</vt:lpstr>
      <vt:lpstr>Zatrudnienie na podstawie oświadczenia o powierzeniu      wykonywania pracy cudzoziemcowi                   tzw. „procedura uproszczona”</vt:lpstr>
      <vt:lpstr>Oświadczenie o powierzeniu pracy cudzoziemcowi - ogólna procedura - tzw. „procedura uproszczona”</vt:lpstr>
      <vt:lpstr>Zatrudnienie na podstawie oświadczenia o powierzeniu      wykonywania pracy cudzoziemcowi                   tzw. „procedura uproszczona”</vt:lpstr>
      <vt:lpstr>Gdzie i w jaki sposób dokonuje się rejestracji oświadczenia?</vt:lpstr>
      <vt:lpstr>Gdzie i w jaki sposób dokonuje się rejestracji oświadczenia?</vt:lpstr>
      <vt:lpstr>Liczba oświadczeń o zamiarze powierzenia wykonywania pracy cudzoziemcowi zarejestrowanych wg. poszczególnych urzędów pracy</vt:lpstr>
      <vt:lpstr>Liczba zarejestrowanych oświadczeń o zamiarze powierzenia wykonywania pracy cudzoziemcowi wg. klasyfikacji zawodów w Powiatowym Urzędzie Pracy w  Głubczycach</vt:lpstr>
      <vt:lpstr>Liczba zarejestrowanych oświadczeń o zamiarze powierzenia wykonywania pracy cudzoziemcowi z podziałem na kraj pochodzenia cudzoziemca w pow. głubczyckim</vt:lpstr>
      <vt:lpstr>Zezwolenie na pracę</vt:lpstr>
      <vt:lpstr>Zezwolenie na pracę - zezwolenia wydawane przez wojewodę (typ A, B, C, D, E)</vt:lpstr>
      <vt:lpstr>Zezwolenie na pracę - zezwolenia wydawane przez wojewodę (typ A, B, C, D, E)</vt:lpstr>
      <vt:lpstr>Zezwolenie na pracę – test rynku pracy</vt:lpstr>
      <vt:lpstr>Zezwolenie na pracę – test rynku pracy</vt:lpstr>
      <vt:lpstr>Liczba wydanych przez PUP Głubczyce informacji starosty o możliwości zaspokojenia potrzeb kadrowych 2015 -2018</vt:lpstr>
      <vt:lpstr>Zezwolenie na pracę sezonową - zezwolenia wydawane przez starostę (typ S)</vt:lpstr>
      <vt:lpstr>Zezwolenie na pracę sezonową - ogólna procedura</vt:lpstr>
      <vt:lpstr>Zezwolenie na pracę sezonową - zezwolenia wydawane przez starostę (typ S)</vt:lpstr>
      <vt:lpstr>Zezwolenie na pracę sezonową- zezwolenia wydawane przez starostę (typ S)</vt:lpstr>
      <vt:lpstr>Zezwolenie na pracę sezonową - zezwolenia wydawane przez starostę (typ S)</vt:lpstr>
      <vt:lpstr>Liczba zarejestrowanych Zezwoleń na pracę sezonową w urzędach pracy </vt:lpstr>
      <vt:lpstr>Liczba złożonych wniosków o wydanie zezwolenia na pracę sezonową według podklas działalności zgodnie z Polską  Klasyfikacją Działalności  w 2018</vt:lpstr>
      <vt:lpstr>Zezwolenie na pracę</vt:lpstr>
      <vt:lpstr>POWIATOWY URZĄD PRACY w GŁUBCZYCACH </vt:lpstr>
      <vt:lpstr>Liczba podmiotów gospodarczych wg. klas wielkości prowadzących działalność gospodarczą na terenie powiatu głubczyckiego w 2018 roku</vt:lpstr>
      <vt:lpstr>Aktywni zawodowo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Łukasz Halikowski</dc:creator>
  <cp:lastModifiedBy>Karpina Jacek</cp:lastModifiedBy>
  <cp:revision>191</cp:revision>
  <cp:lastPrinted>2018-11-28T08:05:03Z</cp:lastPrinted>
  <dcterms:created xsi:type="dcterms:W3CDTF">2018-11-15T08:55:10Z</dcterms:created>
  <dcterms:modified xsi:type="dcterms:W3CDTF">2018-11-28T08:26:06Z</dcterms:modified>
</cp:coreProperties>
</file>